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7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451" r:id="rId3"/>
    <p:sldId id="452" r:id="rId4"/>
    <p:sldId id="458" r:id="rId5"/>
    <p:sldId id="470" r:id="rId6"/>
    <p:sldId id="471" r:id="rId7"/>
    <p:sldId id="465" r:id="rId8"/>
    <p:sldId id="455" r:id="rId9"/>
    <p:sldId id="473" r:id="rId10"/>
    <p:sldId id="459" r:id="rId11"/>
    <p:sldId id="477" r:id="rId12"/>
    <p:sldId id="476" r:id="rId13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E00BB"/>
    <a:srgbClr val="003AA3"/>
    <a:srgbClr val="FF4B4B"/>
    <a:srgbClr val="D8B9BA"/>
    <a:srgbClr val="99B3D7"/>
    <a:srgbClr val="DC9D9C"/>
    <a:srgbClr val="2800AE"/>
    <a:srgbClr val="01409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6" autoAdjust="0"/>
    <p:restoredTop sz="94578" autoAdjust="0"/>
  </p:normalViewPr>
  <p:slideViewPr>
    <p:cSldViewPr snapToGrid="0">
      <p:cViewPr varScale="1">
        <p:scale>
          <a:sx n="84" d="100"/>
          <a:sy n="8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92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0F083-6108-4243-A388-DDB13CB069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31F93-DC01-482F-AB5B-F81885DA799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质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生命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管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艺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科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" y="1013101"/>
            <a:ext cx="12192001" cy="5844899"/>
            <a:chOff x="-1" y="1092199"/>
            <a:chExt cx="12192001" cy="5765801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1092199"/>
              <a:ext cx="12192001" cy="5765801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/>
          </p:nvSpPr>
          <p:spPr>
            <a:xfrm>
              <a:off x="0" y="1092199"/>
              <a:ext cx="12192000" cy="576580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/>
        </p:nvSpPr>
        <p:spPr>
          <a:xfrm>
            <a:off x="0" y="955951"/>
            <a:ext cx="12192000" cy="15638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 userDrawn="1"/>
        </p:nvSpPr>
        <p:spPr>
          <a:xfrm>
            <a:off x="0" y="72341"/>
            <a:ext cx="139700" cy="83563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0" y="206657"/>
            <a:ext cx="2603500" cy="701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纹 + 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  <a:endParaRPr lang="zh-CN" altLang="en-US"/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含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 userDrawn="1"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  <a:endParaRPr lang="zh-CN" altLang="en-US"/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tags" Target="../tags/tag9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7" Type="http://schemas.openxmlformats.org/officeDocument/2006/relationships/slideLayout" Target="../slideLayouts/slideLayout15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5" Type="http://schemas.openxmlformats.org/officeDocument/2006/relationships/slideLayout" Target="../slideLayouts/slideLayout11.xml"/><Relationship Id="rId34" Type="http://schemas.openxmlformats.org/officeDocument/2006/relationships/tags" Target="../tags/tag58.xml"/><Relationship Id="rId33" Type="http://schemas.openxmlformats.org/officeDocument/2006/relationships/tags" Target="../tags/tag57.xml"/><Relationship Id="rId32" Type="http://schemas.openxmlformats.org/officeDocument/2006/relationships/tags" Target="../tags/tag56.xml"/><Relationship Id="rId31" Type="http://schemas.openxmlformats.org/officeDocument/2006/relationships/tags" Target="../tags/tag55.xml"/><Relationship Id="rId30" Type="http://schemas.openxmlformats.org/officeDocument/2006/relationships/tags" Target="../tags/tag54.xml"/><Relationship Id="rId3" Type="http://schemas.openxmlformats.org/officeDocument/2006/relationships/tags" Target="../tags/tag27.xml"/><Relationship Id="rId29" Type="http://schemas.openxmlformats.org/officeDocument/2006/relationships/tags" Target="../tags/tag53.xml"/><Relationship Id="rId28" Type="http://schemas.openxmlformats.org/officeDocument/2006/relationships/tags" Target="../tags/tag52.xml"/><Relationship Id="rId27" Type="http://schemas.openxmlformats.org/officeDocument/2006/relationships/tags" Target="../tags/tag51.xml"/><Relationship Id="rId26" Type="http://schemas.openxmlformats.org/officeDocument/2006/relationships/tags" Target="../tags/tag50.xml"/><Relationship Id="rId25" Type="http://schemas.openxmlformats.org/officeDocument/2006/relationships/tags" Target="../tags/tag49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26.xml"/><Relationship Id="rId19" Type="http://schemas.openxmlformats.org/officeDocument/2006/relationships/tags" Target="../tags/tag43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6" Type="http://schemas.openxmlformats.org/officeDocument/2006/relationships/slideLayout" Target="../slideLayouts/slideLayout1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tags" Target="../tags/tag5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8" Type="http://schemas.openxmlformats.org/officeDocument/2006/relationships/slideLayout" Target="../slideLayouts/slideLayout20.xml"/><Relationship Id="rId17" Type="http://schemas.openxmlformats.org/officeDocument/2006/relationships/tags" Target="../tags/tag90.xml"/><Relationship Id="rId16" Type="http://schemas.openxmlformats.org/officeDocument/2006/relationships/tags" Target="../tags/tag89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tags" Target="../tags/tag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Team assignment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pPr algn="r"/>
            <a:endParaRPr lang="en-US" altLang="zh-CN"/>
          </a:p>
          <a:p>
            <a:pPr algn="r"/>
            <a:r>
              <a:rPr lang="en-US" altLang="zh-CN" b="1"/>
              <a:t>TOMATO team</a:t>
            </a:r>
            <a:endParaRPr lang="en-US" altLang="zh-CN" b="1"/>
          </a:p>
          <a:p>
            <a:pPr algn="r"/>
            <a:r>
              <a:rPr lang="en-US" altLang="zh-CN" b="1"/>
              <a:t>2023 Nov. 28</a:t>
            </a:r>
            <a:endParaRPr lang="en-US" altLang="zh-CN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文本框 30"/>
          <p:cNvSpPr txBox="1"/>
          <p:nvPr>
            <p:custDataLst>
              <p:tags r:id="rId1"/>
            </p:custDataLst>
          </p:nvPr>
        </p:nvSpPr>
        <p:spPr>
          <a:xfrm>
            <a:off x="571500" y="223520"/>
            <a:ext cx="6438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考研</a:t>
            </a:r>
            <a:r>
              <a:rPr lang="en-US" altLang="zh-CN" sz="3200"/>
              <a:t>——</a:t>
            </a:r>
            <a:r>
              <a:rPr lang="zh-CN" altLang="en-US" sz="3200"/>
              <a:t>高考的</a:t>
            </a:r>
            <a:r>
              <a:rPr lang="zh-CN" altLang="en-US" sz="3200"/>
              <a:t>延续</a:t>
            </a:r>
            <a:endParaRPr lang="zh-CN" altLang="en-US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7085"/>
            <a:ext cx="2079625" cy="38569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635" y="1990725"/>
            <a:ext cx="2333625" cy="47434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260" y="807085"/>
            <a:ext cx="2286000" cy="47529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260" y="2085975"/>
            <a:ext cx="2409825" cy="47720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085" y="947420"/>
            <a:ext cx="2400300" cy="49625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2260" y="223520"/>
            <a:ext cx="2324735" cy="127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270" y="781050"/>
            <a:ext cx="5664835" cy="3088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614805" y="2607945"/>
            <a:ext cx="9004935" cy="2176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8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谢谢大家</a:t>
            </a:r>
            <a:r>
              <a:rPr lang="en-US" altLang="zh-CN" sz="8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!</a:t>
            </a:r>
            <a:endParaRPr lang="en-US" altLang="zh-CN" sz="8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64000" y="39255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 for your listening!</a:t>
            </a:r>
            <a:endParaRPr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采访群体与对象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7090" y="1766570"/>
            <a:ext cx="406400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群体选择：考研党</a:t>
            </a:r>
            <a:endParaRPr lang="zh-CN" altLang="en-US" sz="3200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sz="2000"/>
              <a:t>对象：某位正在备战一战的同学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9785" y="1384300"/>
            <a:ext cx="2740025" cy="2929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810" y="3126740"/>
            <a:ext cx="3883660" cy="3006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170" y="5058410"/>
            <a:ext cx="3215640" cy="1614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主要提问方向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469275" y="1426845"/>
            <a:ext cx="9028686" cy="4726459"/>
            <a:chOff x="2590" y="1468"/>
            <a:chExt cx="11632" cy="5637"/>
          </a:xfrm>
        </p:grpSpPr>
        <p:sp>
          <p:nvSpPr>
            <p:cNvPr id="41" name="矩形: 圆角 40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  <p:cNvSpPr/>
            <p:nvPr>
              <p:custDataLst>
                <p:tags r:id="rId1"/>
              </p:custDataLst>
            </p:nvPr>
          </p:nvSpPr>
          <p:spPr>
            <a:xfrm>
              <a:off x="2601" y="1577"/>
              <a:ext cx="5271" cy="2458"/>
            </a:xfrm>
            <a:prstGeom prst="roundRect">
              <a:avLst>
                <a:gd name="adj" fmla="val 5571"/>
              </a:avLst>
            </a:prstGeom>
            <a:solidFill>
              <a:schemeClr val="bg1"/>
            </a:solidFill>
            <a:ln w="28575">
              <a:noFill/>
            </a:ln>
            <a:effectLst>
              <a:outerShdw blurRad="127000" dist="127000" dir="5400000" algn="t" rotWithShape="0">
                <a:schemeClr val="accent1">
                  <a:lumMod val="75000"/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4" name="矩形: 圆角 53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  <p:cNvSpPr/>
            <p:nvPr>
              <p:custDataLst>
                <p:tags r:id="rId2"/>
              </p:custDataLst>
            </p:nvPr>
          </p:nvSpPr>
          <p:spPr>
            <a:xfrm>
              <a:off x="2590" y="4596"/>
              <a:ext cx="5271" cy="2458"/>
            </a:xfrm>
            <a:prstGeom prst="roundRect">
              <a:avLst>
                <a:gd name="adj" fmla="val 5571"/>
              </a:avLst>
            </a:prstGeom>
            <a:solidFill>
              <a:schemeClr val="bg1"/>
            </a:solidFill>
            <a:ln w="28575">
              <a:noFill/>
            </a:ln>
            <a:effectLst>
              <a:outerShdw blurRad="127000" dist="127000" dir="5400000" algn="t" rotWithShape="0">
                <a:schemeClr val="accent1">
                  <a:lumMod val="75000"/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0" name="矩形: 圆角 5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  <p:cNvSpPr/>
            <p:nvPr>
              <p:custDataLst>
                <p:tags r:id="rId3"/>
              </p:custDataLst>
            </p:nvPr>
          </p:nvSpPr>
          <p:spPr>
            <a:xfrm>
              <a:off x="8769" y="1641"/>
              <a:ext cx="5271" cy="2458"/>
            </a:xfrm>
            <a:prstGeom prst="roundRect">
              <a:avLst>
                <a:gd name="adj" fmla="val 5571"/>
              </a:avLst>
            </a:prstGeom>
            <a:solidFill>
              <a:schemeClr val="bg1"/>
            </a:solidFill>
            <a:ln w="28575">
              <a:noFill/>
            </a:ln>
            <a:effectLst>
              <a:outerShdw blurRad="127000" dist="127000" dir="5400000" algn="t" rotWithShape="0">
                <a:schemeClr val="accent1">
                  <a:lumMod val="75000"/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3" name="矩形: 圆角 62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  <p:cNvSpPr/>
            <p:nvPr>
              <p:custDataLst>
                <p:tags r:id="rId4"/>
              </p:custDataLst>
            </p:nvPr>
          </p:nvSpPr>
          <p:spPr>
            <a:xfrm>
              <a:off x="8758" y="4647"/>
              <a:ext cx="5271" cy="2458"/>
            </a:xfrm>
            <a:prstGeom prst="roundRect">
              <a:avLst>
                <a:gd name="adj" fmla="val 5571"/>
              </a:avLst>
            </a:prstGeom>
            <a:solidFill>
              <a:schemeClr val="bg1"/>
            </a:solidFill>
            <a:ln w="28575">
              <a:noFill/>
            </a:ln>
            <a:effectLst>
              <a:outerShdw blurRad="127000" dist="127000" dir="5400000" algn="t" rotWithShape="0">
                <a:schemeClr val="accent1">
                  <a:lumMod val="75000"/>
                  <a:alpha val="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6" name="矩形 6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  <p:cNvSpPr/>
            <p:nvPr>
              <p:custDataLst>
                <p:tags r:id="rId5"/>
              </p:custDataLst>
            </p:nvPr>
          </p:nvSpPr>
          <p:spPr bwMode="auto">
            <a:xfrm>
              <a:off x="6506" y="1522"/>
              <a:ext cx="1613" cy="84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914400"/>
              <a:r>
                <a:rPr lang="en-US" altLang="zh-CN" sz="4000">
                  <a:ln w="3175">
                    <a:gradFill flip="none" rotWithShape="1">
                      <a:gsLst>
                        <a:gs pos="19000">
                          <a:schemeClr val="accent1">
                            <a:alpha val="43000"/>
                          </a:schemeClr>
                        </a:gs>
                        <a:gs pos="68000">
                          <a:schemeClr val="accent1">
                            <a:lumMod val="30000"/>
                            <a:lumOff val="70000"/>
                            <a:alpha val="22000"/>
                          </a:schemeClr>
                        </a:gs>
                      </a:gsLst>
                      <a:lin ang="5400000" scaled="1"/>
                      <a:tileRect/>
                    </a:gradFill>
                  </a:ln>
                  <a:noFill/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01</a:t>
              </a:r>
              <a:endParaRPr lang="zh-CN" altLang="en-US" sz="4000">
                <a:ln w="3175">
                  <a:gradFill flip="none" rotWithShape="1">
                    <a:gsLst>
                      <a:gs pos="19000">
                        <a:schemeClr val="accent1">
                          <a:alpha val="43000"/>
                        </a:schemeClr>
                      </a:gs>
                      <a:gs pos="68000">
                        <a:schemeClr val="accent1">
                          <a:lumMod val="30000"/>
                          <a:lumOff val="70000"/>
                          <a:alpha val="2200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7" name="矩形 66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  <p:cNvSpPr/>
            <p:nvPr>
              <p:custDataLst>
                <p:tags r:id="rId6"/>
              </p:custDataLst>
            </p:nvPr>
          </p:nvSpPr>
          <p:spPr bwMode="auto">
            <a:xfrm>
              <a:off x="12609" y="1468"/>
              <a:ext cx="1613" cy="84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914400"/>
              <a:r>
                <a:rPr lang="en-US" altLang="zh-CN" sz="4000">
                  <a:ln w="3175">
                    <a:gradFill flip="none" rotWithShape="1">
                      <a:gsLst>
                        <a:gs pos="19000">
                          <a:schemeClr val="accent1">
                            <a:alpha val="43000"/>
                          </a:schemeClr>
                        </a:gs>
                        <a:gs pos="68000">
                          <a:schemeClr val="accent1">
                            <a:lumMod val="30000"/>
                            <a:lumOff val="70000"/>
                            <a:alpha val="22000"/>
                          </a:schemeClr>
                        </a:gs>
                      </a:gsLst>
                      <a:lin ang="5400000" scaled="1"/>
                      <a:tileRect/>
                    </a:gradFill>
                  </a:ln>
                  <a:noFill/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02</a:t>
              </a:r>
              <a:endParaRPr lang="zh-CN" altLang="en-US" sz="4000">
                <a:ln w="3175">
                  <a:gradFill flip="none" rotWithShape="1">
                    <a:gsLst>
                      <a:gs pos="19000">
                        <a:schemeClr val="accent1">
                          <a:alpha val="43000"/>
                        </a:schemeClr>
                      </a:gs>
                      <a:gs pos="68000">
                        <a:schemeClr val="accent1">
                          <a:lumMod val="30000"/>
                          <a:lumOff val="70000"/>
                          <a:alpha val="2200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8" name="矩形 67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  <p:cNvSpPr/>
            <p:nvPr>
              <p:custDataLst>
                <p:tags r:id="rId7"/>
              </p:custDataLst>
            </p:nvPr>
          </p:nvSpPr>
          <p:spPr bwMode="auto">
            <a:xfrm>
              <a:off x="6506" y="4438"/>
              <a:ext cx="1613" cy="84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914400"/>
              <a:r>
                <a:rPr lang="en-US" altLang="zh-CN" sz="4000">
                  <a:ln w="3175">
                    <a:gradFill flip="none" rotWithShape="1">
                      <a:gsLst>
                        <a:gs pos="19000">
                          <a:schemeClr val="accent1">
                            <a:alpha val="43000"/>
                          </a:schemeClr>
                        </a:gs>
                        <a:gs pos="68000">
                          <a:schemeClr val="accent1">
                            <a:lumMod val="30000"/>
                            <a:lumOff val="70000"/>
                            <a:alpha val="22000"/>
                          </a:schemeClr>
                        </a:gs>
                      </a:gsLst>
                      <a:lin ang="5400000" scaled="1"/>
                      <a:tileRect/>
                    </a:gradFill>
                  </a:ln>
                  <a:noFill/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03</a:t>
              </a:r>
              <a:endParaRPr lang="zh-CN" altLang="en-US" sz="4000">
                <a:ln w="3175">
                  <a:gradFill flip="none" rotWithShape="1">
                    <a:gsLst>
                      <a:gs pos="19000">
                        <a:schemeClr val="accent1">
                          <a:alpha val="43000"/>
                        </a:schemeClr>
                      </a:gs>
                      <a:gs pos="68000">
                        <a:schemeClr val="accent1">
                          <a:lumMod val="30000"/>
                          <a:lumOff val="70000"/>
                          <a:alpha val="2200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9" name="矩形 68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  <p:cNvSpPr/>
            <p:nvPr>
              <p:custDataLst>
                <p:tags r:id="rId8"/>
              </p:custDataLst>
            </p:nvPr>
          </p:nvSpPr>
          <p:spPr bwMode="auto">
            <a:xfrm>
              <a:off x="12541" y="4538"/>
              <a:ext cx="1613" cy="84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 defTabSz="914400"/>
              <a:r>
                <a:rPr lang="en-US" altLang="zh-CN" sz="4000">
                  <a:ln w="3175">
                    <a:gradFill flip="none" rotWithShape="1">
                      <a:gsLst>
                        <a:gs pos="19000">
                          <a:schemeClr val="accent1">
                            <a:alpha val="43000"/>
                          </a:schemeClr>
                        </a:gs>
                        <a:gs pos="68000">
                          <a:schemeClr val="accent1">
                            <a:lumMod val="30000"/>
                            <a:lumOff val="70000"/>
                            <a:alpha val="22000"/>
                          </a:schemeClr>
                        </a:gs>
                      </a:gsLst>
                      <a:lin ang="5400000" scaled="1"/>
                      <a:tileRect/>
                    </a:gradFill>
                  </a:ln>
                  <a:noFill/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04</a:t>
              </a:r>
              <a:endParaRPr lang="zh-CN" altLang="en-US" sz="4000">
                <a:ln w="3175">
                  <a:gradFill flip="none" rotWithShape="1">
                    <a:gsLst>
                      <a:gs pos="19000">
                        <a:schemeClr val="accent1">
                          <a:alpha val="43000"/>
                        </a:schemeClr>
                      </a:gs>
                      <a:gs pos="68000">
                        <a:schemeClr val="accent1">
                          <a:lumMod val="30000"/>
                          <a:lumOff val="70000"/>
                          <a:alpha val="22000"/>
                        </a:schemeClr>
                      </a:gs>
                    </a:gsLst>
                    <a:lin ang="5400000" scaled="1"/>
                    <a:tileRect/>
                  </a:gradFill>
                </a:ln>
                <a:noFill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0" name="Freeform 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009" y="2075"/>
              <a:ext cx="567" cy="546"/>
            </a:xfrm>
            <a:custGeom>
              <a:avLst/>
              <a:gdLst>
                <a:gd name="T0" fmla="*/ 550 w 675"/>
                <a:gd name="T1" fmla="*/ 125 h 650"/>
                <a:gd name="T2" fmla="*/ 488 w 675"/>
                <a:gd name="T3" fmla="*/ 125 h 650"/>
                <a:gd name="T4" fmla="*/ 488 w 675"/>
                <a:gd name="T5" fmla="*/ 75 h 650"/>
                <a:gd name="T6" fmla="*/ 413 w 675"/>
                <a:gd name="T7" fmla="*/ 0 h 650"/>
                <a:gd name="T8" fmla="*/ 262 w 675"/>
                <a:gd name="T9" fmla="*/ 0 h 650"/>
                <a:gd name="T10" fmla="*/ 187 w 675"/>
                <a:gd name="T11" fmla="*/ 75 h 650"/>
                <a:gd name="T12" fmla="*/ 187 w 675"/>
                <a:gd name="T13" fmla="*/ 125 h 650"/>
                <a:gd name="T14" fmla="*/ 125 w 675"/>
                <a:gd name="T15" fmla="*/ 125 h 650"/>
                <a:gd name="T16" fmla="*/ 0 w 675"/>
                <a:gd name="T17" fmla="*/ 250 h 650"/>
                <a:gd name="T18" fmla="*/ 0 w 675"/>
                <a:gd name="T19" fmla="*/ 525 h 650"/>
                <a:gd name="T20" fmla="*/ 125 w 675"/>
                <a:gd name="T21" fmla="*/ 650 h 650"/>
                <a:gd name="T22" fmla="*/ 550 w 675"/>
                <a:gd name="T23" fmla="*/ 650 h 650"/>
                <a:gd name="T24" fmla="*/ 675 w 675"/>
                <a:gd name="T25" fmla="*/ 525 h 650"/>
                <a:gd name="T26" fmla="*/ 675 w 675"/>
                <a:gd name="T27" fmla="*/ 250 h 650"/>
                <a:gd name="T28" fmla="*/ 550 w 675"/>
                <a:gd name="T29" fmla="*/ 125 h 650"/>
                <a:gd name="T30" fmla="*/ 237 w 675"/>
                <a:gd name="T31" fmla="*/ 75 h 650"/>
                <a:gd name="T32" fmla="*/ 262 w 675"/>
                <a:gd name="T33" fmla="*/ 50 h 650"/>
                <a:gd name="T34" fmla="*/ 413 w 675"/>
                <a:gd name="T35" fmla="*/ 50 h 650"/>
                <a:gd name="T36" fmla="*/ 438 w 675"/>
                <a:gd name="T37" fmla="*/ 75 h 650"/>
                <a:gd name="T38" fmla="*/ 438 w 675"/>
                <a:gd name="T39" fmla="*/ 125 h 650"/>
                <a:gd name="T40" fmla="*/ 237 w 675"/>
                <a:gd name="T41" fmla="*/ 125 h 650"/>
                <a:gd name="T42" fmla="*/ 237 w 675"/>
                <a:gd name="T43" fmla="*/ 75 h 650"/>
                <a:gd name="T44" fmla="*/ 125 w 675"/>
                <a:gd name="T45" fmla="*/ 175 h 650"/>
                <a:gd name="T46" fmla="*/ 550 w 675"/>
                <a:gd name="T47" fmla="*/ 175 h 650"/>
                <a:gd name="T48" fmla="*/ 625 w 675"/>
                <a:gd name="T49" fmla="*/ 250 h 650"/>
                <a:gd name="T50" fmla="*/ 625 w 675"/>
                <a:gd name="T51" fmla="*/ 275 h 650"/>
                <a:gd name="T52" fmla="*/ 50 w 675"/>
                <a:gd name="T53" fmla="*/ 275 h 650"/>
                <a:gd name="T54" fmla="*/ 50 w 675"/>
                <a:gd name="T55" fmla="*/ 250 h 650"/>
                <a:gd name="T56" fmla="*/ 125 w 675"/>
                <a:gd name="T57" fmla="*/ 175 h 650"/>
                <a:gd name="T58" fmla="*/ 381 w 675"/>
                <a:gd name="T59" fmla="*/ 325 h 650"/>
                <a:gd name="T60" fmla="*/ 338 w 675"/>
                <a:gd name="T61" fmla="*/ 350 h 650"/>
                <a:gd name="T62" fmla="*/ 294 w 675"/>
                <a:gd name="T63" fmla="*/ 325 h 650"/>
                <a:gd name="T64" fmla="*/ 381 w 675"/>
                <a:gd name="T65" fmla="*/ 325 h 650"/>
                <a:gd name="T66" fmla="*/ 550 w 675"/>
                <a:gd name="T67" fmla="*/ 600 h 650"/>
                <a:gd name="T68" fmla="*/ 125 w 675"/>
                <a:gd name="T69" fmla="*/ 600 h 650"/>
                <a:gd name="T70" fmla="*/ 50 w 675"/>
                <a:gd name="T71" fmla="*/ 525 h 650"/>
                <a:gd name="T72" fmla="*/ 50 w 675"/>
                <a:gd name="T73" fmla="*/ 325 h 650"/>
                <a:gd name="T74" fmla="*/ 241 w 675"/>
                <a:gd name="T75" fmla="*/ 325 h 650"/>
                <a:gd name="T76" fmla="*/ 338 w 675"/>
                <a:gd name="T77" fmla="*/ 400 h 650"/>
                <a:gd name="T78" fmla="*/ 434 w 675"/>
                <a:gd name="T79" fmla="*/ 325 h 650"/>
                <a:gd name="T80" fmla="*/ 625 w 675"/>
                <a:gd name="T81" fmla="*/ 325 h 650"/>
                <a:gd name="T82" fmla="*/ 625 w 675"/>
                <a:gd name="T83" fmla="*/ 525 h 650"/>
                <a:gd name="T84" fmla="*/ 550 w 675"/>
                <a:gd name="T85" fmla="*/ 60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75" h="650">
                  <a:moveTo>
                    <a:pt x="550" y="125"/>
                  </a:moveTo>
                  <a:cubicBezTo>
                    <a:pt x="488" y="125"/>
                    <a:pt x="488" y="125"/>
                    <a:pt x="488" y="125"/>
                  </a:cubicBezTo>
                  <a:cubicBezTo>
                    <a:pt x="488" y="75"/>
                    <a:pt x="488" y="75"/>
                    <a:pt x="488" y="75"/>
                  </a:cubicBezTo>
                  <a:cubicBezTo>
                    <a:pt x="488" y="34"/>
                    <a:pt x="454" y="0"/>
                    <a:pt x="413" y="0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21" y="0"/>
                    <a:pt x="187" y="34"/>
                    <a:pt x="187" y="7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56" y="125"/>
                    <a:pt x="0" y="181"/>
                    <a:pt x="0" y="250"/>
                  </a:cubicBezTo>
                  <a:cubicBezTo>
                    <a:pt x="0" y="525"/>
                    <a:pt x="0" y="525"/>
                    <a:pt x="0" y="525"/>
                  </a:cubicBezTo>
                  <a:cubicBezTo>
                    <a:pt x="0" y="594"/>
                    <a:pt x="56" y="650"/>
                    <a:pt x="125" y="650"/>
                  </a:cubicBezTo>
                  <a:cubicBezTo>
                    <a:pt x="550" y="650"/>
                    <a:pt x="550" y="650"/>
                    <a:pt x="550" y="650"/>
                  </a:cubicBezTo>
                  <a:cubicBezTo>
                    <a:pt x="619" y="650"/>
                    <a:pt x="675" y="594"/>
                    <a:pt x="675" y="525"/>
                  </a:cubicBezTo>
                  <a:cubicBezTo>
                    <a:pt x="675" y="250"/>
                    <a:pt x="675" y="250"/>
                    <a:pt x="675" y="250"/>
                  </a:cubicBezTo>
                  <a:cubicBezTo>
                    <a:pt x="675" y="181"/>
                    <a:pt x="619" y="125"/>
                    <a:pt x="550" y="125"/>
                  </a:cubicBezTo>
                  <a:close/>
                  <a:moveTo>
                    <a:pt x="237" y="75"/>
                  </a:moveTo>
                  <a:cubicBezTo>
                    <a:pt x="237" y="61"/>
                    <a:pt x="249" y="50"/>
                    <a:pt x="262" y="50"/>
                  </a:cubicBezTo>
                  <a:cubicBezTo>
                    <a:pt x="413" y="50"/>
                    <a:pt x="413" y="50"/>
                    <a:pt x="413" y="50"/>
                  </a:cubicBezTo>
                  <a:cubicBezTo>
                    <a:pt x="426" y="50"/>
                    <a:pt x="438" y="61"/>
                    <a:pt x="438" y="75"/>
                  </a:cubicBezTo>
                  <a:cubicBezTo>
                    <a:pt x="438" y="125"/>
                    <a:pt x="438" y="125"/>
                    <a:pt x="438" y="125"/>
                  </a:cubicBezTo>
                  <a:cubicBezTo>
                    <a:pt x="237" y="125"/>
                    <a:pt x="237" y="125"/>
                    <a:pt x="237" y="125"/>
                  </a:cubicBezTo>
                  <a:lnTo>
                    <a:pt x="237" y="75"/>
                  </a:lnTo>
                  <a:close/>
                  <a:moveTo>
                    <a:pt x="125" y="175"/>
                  </a:moveTo>
                  <a:cubicBezTo>
                    <a:pt x="550" y="175"/>
                    <a:pt x="550" y="175"/>
                    <a:pt x="550" y="175"/>
                  </a:cubicBezTo>
                  <a:cubicBezTo>
                    <a:pt x="591" y="175"/>
                    <a:pt x="625" y="209"/>
                    <a:pt x="625" y="250"/>
                  </a:cubicBezTo>
                  <a:cubicBezTo>
                    <a:pt x="625" y="275"/>
                    <a:pt x="625" y="275"/>
                    <a:pt x="625" y="275"/>
                  </a:cubicBezTo>
                  <a:cubicBezTo>
                    <a:pt x="50" y="275"/>
                    <a:pt x="50" y="275"/>
                    <a:pt x="50" y="275"/>
                  </a:cubicBezTo>
                  <a:cubicBezTo>
                    <a:pt x="50" y="250"/>
                    <a:pt x="50" y="250"/>
                    <a:pt x="50" y="250"/>
                  </a:cubicBezTo>
                  <a:cubicBezTo>
                    <a:pt x="50" y="209"/>
                    <a:pt x="84" y="175"/>
                    <a:pt x="125" y="175"/>
                  </a:cubicBezTo>
                  <a:close/>
                  <a:moveTo>
                    <a:pt x="381" y="325"/>
                  </a:moveTo>
                  <a:cubicBezTo>
                    <a:pt x="372" y="340"/>
                    <a:pt x="356" y="350"/>
                    <a:pt x="338" y="350"/>
                  </a:cubicBezTo>
                  <a:cubicBezTo>
                    <a:pt x="319" y="350"/>
                    <a:pt x="303" y="340"/>
                    <a:pt x="294" y="325"/>
                  </a:cubicBezTo>
                  <a:lnTo>
                    <a:pt x="381" y="325"/>
                  </a:lnTo>
                  <a:close/>
                  <a:moveTo>
                    <a:pt x="550" y="600"/>
                  </a:moveTo>
                  <a:cubicBezTo>
                    <a:pt x="125" y="600"/>
                    <a:pt x="125" y="600"/>
                    <a:pt x="125" y="600"/>
                  </a:cubicBezTo>
                  <a:cubicBezTo>
                    <a:pt x="84" y="600"/>
                    <a:pt x="50" y="566"/>
                    <a:pt x="50" y="525"/>
                  </a:cubicBezTo>
                  <a:cubicBezTo>
                    <a:pt x="50" y="325"/>
                    <a:pt x="50" y="325"/>
                    <a:pt x="50" y="325"/>
                  </a:cubicBezTo>
                  <a:cubicBezTo>
                    <a:pt x="241" y="325"/>
                    <a:pt x="241" y="325"/>
                    <a:pt x="241" y="325"/>
                  </a:cubicBezTo>
                  <a:cubicBezTo>
                    <a:pt x="252" y="368"/>
                    <a:pt x="291" y="400"/>
                    <a:pt x="338" y="400"/>
                  </a:cubicBezTo>
                  <a:cubicBezTo>
                    <a:pt x="384" y="400"/>
                    <a:pt x="422" y="368"/>
                    <a:pt x="434" y="325"/>
                  </a:cubicBezTo>
                  <a:cubicBezTo>
                    <a:pt x="625" y="325"/>
                    <a:pt x="625" y="325"/>
                    <a:pt x="625" y="325"/>
                  </a:cubicBezTo>
                  <a:cubicBezTo>
                    <a:pt x="625" y="525"/>
                    <a:pt x="625" y="525"/>
                    <a:pt x="625" y="525"/>
                  </a:cubicBezTo>
                  <a:cubicBezTo>
                    <a:pt x="625" y="566"/>
                    <a:pt x="591" y="600"/>
                    <a:pt x="550" y="6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1" name="Freeform 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3036" y="5059"/>
              <a:ext cx="541" cy="519"/>
            </a:xfrm>
            <a:custGeom>
              <a:avLst/>
              <a:gdLst>
                <a:gd name="T0" fmla="*/ 336 w 676"/>
                <a:gd name="T1" fmla="*/ 115 h 650"/>
                <a:gd name="T2" fmla="*/ 383 w 676"/>
                <a:gd name="T3" fmla="*/ 150 h 650"/>
                <a:gd name="T4" fmla="*/ 586 w 676"/>
                <a:gd name="T5" fmla="*/ 150 h 650"/>
                <a:gd name="T6" fmla="*/ 536 w 676"/>
                <a:gd name="T7" fmla="*/ 100 h 650"/>
                <a:gd name="T8" fmla="*/ 331 w 676"/>
                <a:gd name="T9" fmla="*/ 100 h 650"/>
                <a:gd name="T10" fmla="*/ 336 w 676"/>
                <a:gd name="T11" fmla="*/ 115 h 650"/>
                <a:gd name="T12" fmla="*/ 316 w 676"/>
                <a:gd name="T13" fmla="*/ 50 h 650"/>
                <a:gd name="T14" fmla="*/ 536 w 676"/>
                <a:gd name="T15" fmla="*/ 50 h 650"/>
                <a:gd name="T16" fmla="*/ 636 w 676"/>
                <a:gd name="T17" fmla="*/ 150 h 650"/>
                <a:gd name="T18" fmla="*/ 636 w 676"/>
                <a:gd name="T19" fmla="*/ 170 h 650"/>
                <a:gd name="T20" fmla="*/ 676 w 676"/>
                <a:gd name="T21" fmla="*/ 250 h 650"/>
                <a:gd name="T22" fmla="*/ 676 w 676"/>
                <a:gd name="T23" fmla="*/ 550 h 650"/>
                <a:gd name="T24" fmla="*/ 576 w 676"/>
                <a:gd name="T25" fmla="*/ 650 h 650"/>
                <a:gd name="T26" fmla="*/ 100 w 676"/>
                <a:gd name="T27" fmla="*/ 650 h 650"/>
                <a:gd name="T28" fmla="*/ 0 w 676"/>
                <a:gd name="T29" fmla="*/ 550 h 650"/>
                <a:gd name="T30" fmla="*/ 0 w 676"/>
                <a:gd name="T31" fmla="*/ 100 h 650"/>
                <a:gd name="T32" fmla="*/ 100 w 676"/>
                <a:gd name="T33" fmla="*/ 0 h 650"/>
                <a:gd name="T34" fmla="*/ 228 w 676"/>
                <a:gd name="T35" fmla="*/ 0 h 650"/>
                <a:gd name="T36" fmla="*/ 316 w 676"/>
                <a:gd name="T37" fmla="*/ 50 h 650"/>
                <a:gd name="T38" fmla="*/ 228 w 676"/>
                <a:gd name="T39" fmla="*/ 50 h 650"/>
                <a:gd name="T40" fmla="*/ 100 w 676"/>
                <a:gd name="T41" fmla="*/ 50 h 650"/>
                <a:gd name="T42" fmla="*/ 50 w 676"/>
                <a:gd name="T43" fmla="*/ 100 h 650"/>
                <a:gd name="T44" fmla="*/ 50 w 676"/>
                <a:gd name="T45" fmla="*/ 550 h 650"/>
                <a:gd name="T46" fmla="*/ 100 w 676"/>
                <a:gd name="T47" fmla="*/ 600 h 650"/>
                <a:gd name="T48" fmla="*/ 575 w 676"/>
                <a:gd name="T49" fmla="*/ 600 h 650"/>
                <a:gd name="T50" fmla="*/ 625 w 676"/>
                <a:gd name="T51" fmla="*/ 550 h 650"/>
                <a:gd name="T52" fmla="*/ 625 w 676"/>
                <a:gd name="T53" fmla="*/ 250 h 650"/>
                <a:gd name="T54" fmla="*/ 575 w 676"/>
                <a:gd name="T55" fmla="*/ 200 h 650"/>
                <a:gd name="T56" fmla="*/ 386 w 676"/>
                <a:gd name="T57" fmla="*/ 200 h 650"/>
                <a:gd name="T58" fmla="*/ 291 w 676"/>
                <a:gd name="T59" fmla="*/ 130 h 650"/>
                <a:gd name="T60" fmla="*/ 276 w 676"/>
                <a:gd name="T61" fmla="*/ 85 h 650"/>
                <a:gd name="T62" fmla="*/ 228 w 676"/>
                <a:gd name="T63" fmla="*/ 50 h 650"/>
                <a:gd name="T64" fmla="*/ 150 w 676"/>
                <a:gd name="T65" fmla="*/ 475 h 650"/>
                <a:gd name="T66" fmla="*/ 350 w 676"/>
                <a:gd name="T67" fmla="*/ 475 h 650"/>
                <a:gd name="T68" fmla="*/ 375 w 676"/>
                <a:gd name="T69" fmla="*/ 500 h 650"/>
                <a:gd name="T70" fmla="*/ 350 w 676"/>
                <a:gd name="T71" fmla="*/ 525 h 650"/>
                <a:gd name="T72" fmla="*/ 150 w 676"/>
                <a:gd name="T73" fmla="*/ 525 h 650"/>
                <a:gd name="T74" fmla="*/ 125 w 676"/>
                <a:gd name="T75" fmla="*/ 500 h 650"/>
                <a:gd name="T76" fmla="*/ 150 w 676"/>
                <a:gd name="T77" fmla="*/ 47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76" h="650">
                  <a:moveTo>
                    <a:pt x="336" y="115"/>
                  </a:moveTo>
                  <a:cubicBezTo>
                    <a:pt x="342" y="136"/>
                    <a:pt x="362" y="150"/>
                    <a:pt x="383" y="150"/>
                  </a:cubicBezTo>
                  <a:cubicBezTo>
                    <a:pt x="586" y="150"/>
                    <a:pt x="586" y="150"/>
                    <a:pt x="586" y="150"/>
                  </a:cubicBezTo>
                  <a:cubicBezTo>
                    <a:pt x="586" y="122"/>
                    <a:pt x="563" y="100"/>
                    <a:pt x="536" y="100"/>
                  </a:cubicBezTo>
                  <a:cubicBezTo>
                    <a:pt x="331" y="100"/>
                    <a:pt x="331" y="100"/>
                    <a:pt x="331" y="100"/>
                  </a:cubicBezTo>
                  <a:lnTo>
                    <a:pt x="336" y="115"/>
                  </a:lnTo>
                  <a:close/>
                  <a:moveTo>
                    <a:pt x="316" y="50"/>
                  </a:moveTo>
                  <a:cubicBezTo>
                    <a:pt x="536" y="50"/>
                    <a:pt x="536" y="50"/>
                    <a:pt x="536" y="50"/>
                  </a:cubicBezTo>
                  <a:cubicBezTo>
                    <a:pt x="591" y="50"/>
                    <a:pt x="636" y="95"/>
                    <a:pt x="636" y="150"/>
                  </a:cubicBezTo>
                  <a:cubicBezTo>
                    <a:pt x="636" y="170"/>
                    <a:pt x="636" y="170"/>
                    <a:pt x="636" y="170"/>
                  </a:cubicBezTo>
                  <a:cubicBezTo>
                    <a:pt x="660" y="189"/>
                    <a:pt x="676" y="217"/>
                    <a:pt x="676" y="250"/>
                  </a:cubicBezTo>
                  <a:cubicBezTo>
                    <a:pt x="676" y="550"/>
                    <a:pt x="676" y="550"/>
                    <a:pt x="676" y="550"/>
                  </a:cubicBezTo>
                  <a:cubicBezTo>
                    <a:pt x="676" y="605"/>
                    <a:pt x="631" y="650"/>
                    <a:pt x="576" y="650"/>
                  </a:cubicBezTo>
                  <a:cubicBezTo>
                    <a:pt x="100" y="650"/>
                    <a:pt x="100" y="650"/>
                    <a:pt x="100" y="650"/>
                  </a:cubicBezTo>
                  <a:cubicBezTo>
                    <a:pt x="45" y="650"/>
                    <a:pt x="0" y="605"/>
                    <a:pt x="0" y="55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65" y="0"/>
                    <a:pt x="298" y="20"/>
                    <a:pt x="316" y="50"/>
                  </a:cubicBezTo>
                  <a:close/>
                  <a:moveTo>
                    <a:pt x="228" y="50"/>
                  </a:moveTo>
                  <a:cubicBezTo>
                    <a:pt x="100" y="50"/>
                    <a:pt x="100" y="50"/>
                    <a:pt x="100" y="50"/>
                  </a:cubicBezTo>
                  <a:cubicBezTo>
                    <a:pt x="72" y="50"/>
                    <a:pt x="50" y="72"/>
                    <a:pt x="50" y="100"/>
                  </a:cubicBezTo>
                  <a:cubicBezTo>
                    <a:pt x="50" y="550"/>
                    <a:pt x="50" y="550"/>
                    <a:pt x="50" y="550"/>
                  </a:cubicBezTo>
                  <a:cubicBezTo>
                    <a:pt x="50" y="578"/>
                    <a:pt x="72" y="600"/>
                    <a:pt x="100" y="600"/>
                  </a:cubicBezTo>
                  <a:cubicBezTo>
                    <a:pt x="575" y="600"/>
                    <a:pt x="575" y="600"/>
                    <a:pt x="575" y="600"/>
                  </a:cubicBezTo>
                  <a:cubicBezTo>
                    <a:pt x="602" y="600"/>
                    <a:pt x="625" y="578"/>
                    <a:pt x="625" y="550"/>
                  </a:cubicBezTo>
                  <a:cubicBezTo>
                    <a:pt x="625" y="250"/>
                    <a:pt x="625" y="250"/>
                    <a:pt x="625" y="250"/>
                  </a:cubicBezTo>
                  <a:cubicBezTo>
                    <a:pt x="625" y="222"/>
                    <a:pt x="602" y="200"/>
                    <a:pt x="575" y="200"/>
                  </a:cubicBezTo>
                  <a:cubicBezTo>
                    <a:pt x="386" y="200"/>
                    <a:pt x="386" y="200"/>
                    <a:pt x="386" y="200"/>
                  </a:cubicBezTo>
                  <a:cubicBezTo>
                    <a:pt x="342" y="200"/>
                    <a:pt x="303" y="171"/>
                    <a:pt x="291" y="130"/>
                  </a:cubicBezTo>
                  <a:cubicBezTo>
                    <a:pt x="276" y="85"/>
                    <a:pt x="276" y="85"/>
                    <a:pt x="276" y="85"/>
                  </a:cubicBezTo>
                  <a:cubicBezTo>
                    <a:pt x="270" y="64"/>
                    <a:pt x="251" y="50"/>
                    <a:pt x="228" y="50"/>
                  </a:cubicBezTo>
                  <a:close/>
                  <a:moveTo>
                    <a:pt x="150" y="475"/>
                  </a:moveTo>
                  <a:cubicBezTo>
                    <a:pt x="350" y="475"/>
                    <a:pt x="350" y="475"/>
                    <a:pt x="350" y="475"/>
                  </a:cubicBezTo>
                  <a:cubicBezTo>
                    <a:pt x="363" y="475"/>
                    <a:pt x="375" y="486"/>
                    <a:pt x="375" y="500"/>
                  </a:cubicBezTo>
                  <a:cubicBezTo>
                    <a:pt x="375" y="514"/>
                    <a:pt x="363" y="525"/>
                    <a:pt x="350" y="525"/>
                  </a:cubicBezTo>
                  <a:cubicBezTo>
                    <a:pt x="150" y="525"/>
                    <a:pt x="150" y="525"/>
                    <a:pt x="150" y="525"/>
                  </a:cubicBezTo>
                  <a:cubicBezTo>
                    <a:pt x="136" y="525"/>
                    <a:pt x="125" y="514"/>
                    <a:pt x="125" y="500"/>
                  </a:cubicBezTo>
                  <a:cubicBezTo>
                    <a:pt x="125" y="486"/>
                    <a:pt x="136" y="475"/>
                    <a:pt x="150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2" name="Freeform 13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9133" y="2089"/>
              <a:ext cx="606" cy="516"/>
            </a:xfrm>
            <a:custGeom>
              <a:avLst/>
              <a:gdLst>
                <a:gd name="T0" fmla="*/ 550 w 675"/>
                <a:gd name="T1" fmla="*/ 0 h 575"/>
                <a:gd name="T2" fmla="*/ 125 w 675"/>
                <a:gd name="T3" fmla="*/ 0 h 575"/>
                <a:gd name="T4" fmla="*/ 0 w 675"/>
                <a:gd name="T5" fmla="*/ 125 h 575"/>
                <a:gd name="T6" fmla="*/ 0 w 675"/>
                <a:gd name="T7" fmla="*/ 450 h 575"/>
                <a:gd name="T8" fmla="*/ 125 w 675"/>
                <a:gd name="T9" fmla="*/ 575 h 575"/>
                <a:gd name="T10" fmla="*/ 550 w 675"/>
                <a:gd name="T11" fmla="*/ 575 h 575"/>
                <a:gd name="T12" fmla="*/ 675 w 675"/>
                <a:gd name="T13" fmla="*/ 450 h 575"/>
                <a:gd name="T14" fmla="*/ 675 w 675"/>
                <a:gd name="T15" fmla="*/ 125 h 575"/>
                <a:gd name="T16" fmla="*/ 550 w 675"/>
                <a:gd name="T17" fmla="*/ 0 h 575"/>
                <a:gd name="T18" fmla="*/ 125 w 675"/>
                <a:gd name="T19" fmla="*/ 50 h 575"/>
                <a:gd name="T20" fmla="*/ 550 w 675"/>
                <a:gd name="T21" fmla="*/ 50 h 575"/>
                <a:gd name="T22" fmla="*/ 613 w 675"/>
                <a:gd name="T23" fmla="*/ 87 h 575"/>
                <a:gd name="T24" fmla="*/ 368 w 675"/>
                <a:gd name="T25" fmla="*/ 285 h 575"/>
                <a:gd name="T26" fmla="*/ 306 w 675"/>
                <a:gd name="T27" fmla="*/ 285 h 575"/>
                <a:gd name="T28" fmla="*/ 61 w 675"/>
                <a:gd name="T29" fmla="*/ 87 h 575"/>
                <a:gd name="T30" fmla="*/ 125 w 675"/>
                <a:gd name="T31" fmla="*/ 50 h 575"/>
                <a:gd name="T32" fmla="*/ 550 w 675"/>
                <a:gd name="T33" fmla="*/ 525 h 575"/>
                <a:gd name="T34" fmla="*/ 125 w 675"/>
                <a:gd name="T35" fmla="*/ 525 h 575"/>
                <a:gd name="T36" fmla="*/ 50 w 675"/>
                <a:gd name="T37" fmla="*/ 450 h 575"/>
                <a:gd name="T38" fmla="*/ 50 w 675"/>
                <a:gd name="T39" fmla="*/ 143 h 575"/>
                <a:gd name="T40" fmla="*/ 275 w 675"/>
                <a:gd name="T41" fmla="*/ 325 h 575"/>
                <a:gd name="T42" fmla="*/ 337 w 675"/>
                <a:gd name="T43" fmla="*/ 348 h 575"/>
                <a:gd name="T44" fmla="*/ 400 w 675"/>
                <a:gd name="T45" fmla="*/ 325 h 575"/>
                <a:gd name="T46" fmla="*/ 625 w 675"/>
                <a:gd name="T47" fmla="*/ 143 h 575"/>
                <a:gd name="T48" fmla="*/ 625 w 675"/>
                <a:gd name="T49" fmla="*/ 450 h 575"/>
                <a:gd name="T50" fmla="*/ 550 w 675"/>
                <a:gd name="T51" fmla="*/ 525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75" h="575">
                  <a:moveTo>
                    <a:pt x="550" y="0"/>
                  </a:moveTo>
                  <a:cubicBezTo>
                    <a:pt x="125" y="0"/>
                    <a:pt x="125" y="0"/>
                    <a:pt x="125" y="0"/>
                  </a:cubicBezTo>
                  <a:cubicBezTo>
                    <a:pt x="56" y="0"/>
                    <a:pt x="0" y="57"/>
                    <a:pt x="0" y="125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0" y="519"/>
                    <a:pt x="56" y="575"/>
                    <a:pt x="125" y="575"/>
                  </a:cubicBezTo>
                  <a:cubicBezTo>
                    <a:pt x="550" y="575"/>
                    <a:pt x="550" y="575"/>
                    <a:pt x="550" y="575"/>
                  </a:cubicBezTo>
                  <a:cubicBezTo>
                    <a:pt x="618" y="575"/>
                    <a:pt x="675" y="519"/>
                    <a:pt x="675" y="450"/>
                  </a:cubicBezTo>
                  <a:cubicBezTo>
                    <a:pt x="675" y="125"/>
                    <a:pt x="675" y="125"/>
                    <a:pt x="675" y="125"/>
                  </a:cubicBezTo>
                  <a:cubicBezTo>
                    <a:pt x="675" y="57"/>
                    <a:pt x="618" y="0"/>
                    <a:pt x="550" y="0"/>
                  </a:cubicBezTo>
                  <a:close/>
                  <a:moveTo>
                    <a:pt x="125" y="50"/>
                  </a:moveTo>
                  <a:cubicBezTo>
                    <a:pt x="550" y="50"/>
                    <a:pt x="550" y="50"/>
                    <a:pt x="550" y="50"/>
                  </a:cubicBezTo>
                  <a:cubicBezTo>
                    <a:pt x="577" y="50"/>
                    <a:pt x="601" y="65"/>
                    <a:pt x="613" y="87"/>
                  </a:cubicBezTo>
                  <a:cubicBezTo>
                    <a:pt x="368" y="285"/>
                    <a:pt x="368" y="285"/>
                    <a:pt x="368" y="285"/>
                  </a:cubicBezTo>
                  <a:cubicBezTo>
                    <a:pt x="350" y="300"/>
                    <a:pt x="323" y="300"/>
                    <a:pt x="306" y="285"/>
                  </a:cubicBezTo>
                  <a:cubicBezTo>
                    <a:pt x="61" y="87"/>
                    <a:pt x="61" y="87"/>
                    <a:pt x="61" y="87"/>
                  </a:cubicBezTo>
                  <a:cubicBezTo>
                    <a:pt x="73" y="65"/>
                    <a:pt x="97" y="50"/>
                    <a:pt x="125" y="50"/>
                  </a:cubicBezTo>
                  <a:close/>
                  <a:moveTo>
                    <a:pt x="550" y="525"/>
                  </a:moveTo>
                  <a:cubicBezTo>
                    <a:pt x="125" y="525"/>
                    <a:pt x="125" y="525"/>
                    <a:pt x="125" y="525"/>
                  </a:cubicBezTo>
                  <a:cubicBezTo>
                    <a:pt x="83" y="525"/>
                    <a:pt x="50" y="492"/>
                    <a:pt x="50" y="450"/>
                  </a:cubicBezTo>
                  <a:cubicBezTo>
                    <a:pt x="50" y="143"/>
                    <a:pt x="50" y="143"/>
                    <a:pt x="50" y="143"/>
                  </a:cubicBezTo>
                  <a:cubicBezTo>
                    <a:pt x="275" y="325"/>
                    <a:pt x="275" y="325"/>
                    <a:pt x="275" y="325"/>
                  </a:cubicBezTo>
                  <a:cubicBezTo>
                    <a:pt x="293" y="340"/>
                    <a:pt x="315" y="348"/>
                    <a:pt x="337" y="348"/>
                  </a:cubicBezTo>
                  <a:cubicBezTo>
                    <a:pt x="360" y="348"/>
                    <a:pt x="382" y="340"/>
                    <a:pt x="400" y="325"/>
                  </a:cubicBezTo>
                  <a:cubicBezTo>
                    <a:pt x="625" y="143"/>
                    <a:pt x="625" y="143"/>
                    <a:pt x="625" y="143"/>
                  </a:cubicBezTo>
                  <a:cubicBezTo>
                    <a:pt x="625" y="450"/>
                    <a:pt x="625" y="450"/>
                    <a:pt x="625" y="450"/>
                  </a:cubicBezTo>
                  <a:cubicBezTo>
                    <a:pt x="625" y="492"/>
                    <a:pt x="591" y="525"/>
                    <a:pt x="550" y="5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3" name="Freeform 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9113" y="5018"/>
              <a:ext cx="631" cy="602"/>
            </a:xfrm>
            <a:custGeom>
              <a:avLst/>
              <a:gdLst>
                <a:gd name="T0" fmla="*/ 574 w 675"/>
                <a:gd name="T1" fmla="*/ 550 h 645"/>
                <a:gd name="T2" fmla="*/ 461 w 675"/>
                <a:gd name="T3" fmla="*/ 550 h 645"/>
                <a:gd name="T4" fmla="*/ 452 w 675"/>
                <a:gd name="T5" fmla="*/ 554 h 645"/>
                <a:gd name="T6" fmla="*/ 390 w 675"/>
                <a:gd name="T7" fmla="*/ 616 h 645"/>
                <a:gd name="T8" fmla="*/ 283 w 675"/>
                <a:gd name="T9" fmla="*/ 616 h 645"/>
                <a:gd name="T10" fmla="*/ 221 w 675"/>
                <a:gd name="T11" fmla="*/ 554 h 645"/>
                <a:gd name="T12" fmla="*/ 212 w 675"/>
                <a:gd name="T13" fmla="*/ 550 h 645"/>
                <a:gd name="T14" fmla="*/ 100 w 675"/>
                <a:gd name="T15" fmla="*/ 550 h 645"/>
                <a:gd name="T16" fmla="*/ 0 w 675"/>
                <a:gd name="T17" fmla="*/ 450 h 645"/>
                <a:gd name="T18" fmla="*/ 0 w 675"/>
                <a:gd name="T19" fmla="*/ 100 h 645"/>
                <a:gd name="T20" fmla="*/ 100 w 675"/>
                <a:gd name="T21" fmla="*/ 0 h 645"/>
                <a:gd name="T22" fmla="*/ 575 w 675"/>
                <a:gd name="T23" fmla="*/ 0 h 645"/>
                <a:gd name="T24" fmla="*/ 675 w 675"/>
                <a:gd name="T25" fmla="*/ 100 h 645"/>
                <a:gd name="T26" fmla="*/ 675 w 675"/>
                <a:gd name="T27" fmla="*/ 450 h 645"/>
                <a:gd name="T28" fmla="*/ 574 w 675"/>
                <a:gd name="T29" fmla="*/ 550 h 645"/>
                <a:gd name="T30" fmla="*/ 574 w 675"/>
                <a:gd name="T31" fmla="*/ 500 h 645"/>
                <a:gd name="T32" fmla="*/ 624 w 675"/>
                <a:gd name="T33" fmla="*/ 450 h 645"/>
                <a:gd name="T34" fmla="*/ 624 w 675"/>
                <a:gd name="T35" fmla="*/ 100 h 645"/>
                <a:gd name="T36" fmla="*/ 574 w 675"/>
                <a:gd name="T37" fmla="*/ 50 h 645"/>
                <a:gd name="T38" fmla="*/ 98 w 675"/>
                <a:gd name="T39" fmla="*/ 50 h 645"/>
                <a:gd name="T40" fmla="*/ 48 w 675"/>
                <a:gd name="T41" fmla="*/ 100 h 645"/>
                <a:gd name="T42" fmla="*/ 48 w 675"/>
                <a:gd name="T43" fmla="*/ 450 h 645"/>
                <a:gd name="T44" fmla="*/ 98 w 675"/>
                <a:gd name="T45" fmla="*/ 500 h 645"/>
                <a:gd name="T46" fmla="*/ 211 w 675"/>
                <a:gd name="T47" fmla="*/ 500 h 645"/>
                <a:gd name="T48" fmla="*/ 255 w 675"/>
                <a:gd name="T49" fmla="*/ 519 h 645"/>
                <a:gd name="T50" fmla="*/ 317 w 675"/>
                <a:gd name="T51" fmla="*/ 581 h 645"/>
                <a:gd name="T52" fmla="*/ 352 w 675"/>
                <a:gd name="T53" fmla="*/ 581 h 645"/>
                <a:gd name="T54" fmla="*/ 415 w 675"/>
                <a:gd name="T55" fmla="*/ 519 h 645"/>
                <a:gd name="T56" fmla="*/ 458 w 675"/>
                <a:gd name="T57" fmla="*/ 500 h 645"/>
                <a:gd name="T58" fmla="*/ 574 w 675"/>
                <a:gd name="T59" fmla="*/ 500 h 645"/>
                <a:gd name="T60" fmla="*/ 186 w 675"/>
                <a:gd name="T61" fmla="*/ 237 h 645"/>
                <a:gd name="T62" fmla="*/ 223 w 675"/>
                <a:gd name="T63" fmla="*/ 275 h 645"/>
                <a:gd name="T64" fmla="*/ 223 w 675"/>
                <a:gd name="T65" fmla="*/ 300 h 645"/>
                <a:gd name="T66" fmla="*/ 186 w 675"/>
                <a:gd name="T67" fmla="*/ 337 h 645"/>
                <a:gd name="T68" fmla="*/ 148 w 675"/>
                <a:gd name="T69" fmla="*/ 300 h 645"/>
                <a:gd name="T70" fmla="*/ 148 w 675"/>
                <a:gd name="T71" fmla="*/ 275 h 645"/>
                <a:gd name="T72" fmla="*/ 186 w 675"/>
                <a:gd name="T73" fmla="*/ 237 h 645"/>
                <a:gd name="T74" fmla="*/ 336 w 675"/>
                <a:gd name="T75" fmla="*/ 237 h 645"/>
                <a:gd name="T76" fmla="*/ 373 w 675"/>
                <a:gd name="T77" fmla="*/ 275 h 645"/>
                <a:gd name="T78" fmla="*/ 373 w 675"/>
                <a:gd name="T79" fmla="*/ 300 h 645"/>
                <a:gd name="T80" fmla="*/ 336 w 675"/>
                <a:gd name="T81" fmla="*/ 337 h 645"/>
                <a:gd name="T82" fmla="*/ 298 w 675"/>
                <a:gd name="T83" fmla="*/ 300 h 645"/>
                <a:gd name="T84" fmla="*/ 298 w 675"/>
                <a:gd name="T85" fmla="*/ 275 h 645"/>
                <a:gd name="T86" fmla="*/ 336 w 675"/>
                <a:gd name="T87" fmla="*/ 237 h 645"/>
                <a:gd name="T88" fmla="*/ 486 w 675"/>
                <a:gd name="T89" fmla="*/ 237 h 645"/>
                <a:gd name="T90" fmla="*/ 524 w 675"/>
                <a:gd name="T91" fmla="*/ 275 h 645"/>
                <a:gd name="T92" fmla="*/ 524 w 675"/>
                <a:gd name="T93" fmla="*/ 300 h 645"/>
                <a:gd name="T94" fmla="*/ 486 w 675"/>
                <a:gd name="T95" fmla="*/ 337 h 645"/>
                <a:gd name="T96" fmla="*/ 448 w 675"/>
                <a:gd name="T97" fmla="*/ 300 h 645"/>
                <a:gd name="T98" fmla="*/ 448 w 675"/>
                <a:gd name="T99" fmla="*/ 275 h 645"/>
                <a:gd name="T100" fmla="*/ 486 w 675"/>
                <a:gd name="T101" fmla="*/ 237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75" h="645">
                  <a:moveTo>
                    <a:pt x="574" y="550"/>
                  </a:moveTo>
                  <a:cubicBezTo>
                    <a:pt x="461" y="550"/>
                    <a:pt x="461" y="550"/>
                    <a:pt x="461" y="550"/>
                  </a:cubicBezTo>
                  <a:cubicBezTo>
                    <a:pt x="457" y="550"/>
                    <a:pt x="455" y="551"/>
                    <a:pt x="452" y="554"/>
                  </a:cubicBezTo>
                  <a:cubicBezTo>
                    <a:pt x="390" y="616"/>
                    <a:pt x="390" y="616"/>
                    <a:pt x="390" y="616"/>
                  </a:cubicBezTo>
                  <a:cubicBezTo>
                    <a:pt x="361" y="645"/>
                    <a:pt x="313" y="645"/>
                    <a:pt x="283" y="616"/>
                  </a:cubicBezTo>
                  <a:cubicBezTo>
                    <a:pt x="221" y="554"/>
                    <a:pt x="221" y="554"/>
                    <a:pt x="221" y="554"/>
                  </a:cubicBezTo>
                  <a:cubicBezTo>
                    <a:pt x="218" y="551"/>
                    <a:pt x="216" y="550"/>
                    <a:pt x="212" y="550"/>
                  </a:cubicBezTo>
                  <a:cubicBezTo>
                    <a:pt x="100" y="550"/>
                    <a:pt x="100" y="550"/>
                    <a:pt x="100" y="550"/>
                  </a:cubicBezTo>
                  <a:cubicBezTo>
                    <a:pt x="45" y="550"/>
                    <a:pt x="0" y="505"/>
                    <a:pt x="0" y="45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ubicBezTo>
                    <a:pt x="575" y="0"/>
                    <a:pt x="575" y="0"/>
                    <a:pt x="575" y="0"/>
                  </a:cubicBezTo>
                  <a:cubicBezTo>
                    <a:pt x="630" y="0"/>
                    <a:pt x="675" y="45"/>
                    <a:pt x="675" y="100"/>
                  </a:cubicBezTo>
                  <a:cubicBezTo>
                    <a:pt x="675" y="450"/>
                    <a:pt x="675" y="450"/>
                    <a:pt x="675" y="450"/>
                  </a:cubicBezTo>
                  <a:cubicBezTo>
                    <a:pt x="674" y="505"/>
                    <a:pt x="628" y="550"/>
                    <a:pt x="574" y="550"/>
                  </a:cubicBezTo>
                  <a:close/>
                  <a:moveTo>
                    <a:pt x="574" y="500"/>
                  </a:moveTo>
                  <a:cubicBezTo>
                    <a:pt x="601" y="500"/>
                    <a:pt x="624" y="477"/>
                    <a:pt x="624" y="450"/>
                  </a:cubicBezTo>
                  <a:cubicBezTo>
                    <a:pt x="624" y="100"/>
                    <a:pt x="624" y="100"/>
                    <a:pt x="624" y="100"/>
                  </a:cubicBezTo>
                  <a:cubicBezTo>
                    <a:pt x="624" y="72"/>
                    <a:pt x="601" y="50"/>
                    <a:pt x="574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71" y="50"/>
                    <a:pt x="48" y="72"/>
                    <a:pt x="48" y="100"/>
                  </a:cubicBezTo>
                  <a:cubicBezTo>
                    <a:pt x="48" y="450"/>
                    <a:pt x="48" y="450"/>
                    <a:pt x="48" y="450"/>
                  </a:cubicBezTo>
                  <a:cubicBezTo>
                    <a:pt x="48" y="477"/>
                    <a:pt x="71" y="500"/>
                    <a:pt x="98" y="500"/>
                  </a:cubicBezTo>
                  <a:cubicBezTo>
                    <a:pt x="211" y="500"/>
                    <a:pt x="211" y="500"/>
                    <a:pt x="211" y="500"/>
                  </a:cubicBezTo>
                  <a:cubicBezTo>
                    <a:pt x="227" y="500"/>
                    <a:pt x="243" y="506"/>
                    <a:pt x="255" y="519"/>
                  </a:cubicBezTo>
                  <a:cubicBezTo>
                    <a:pt x="317" y="581"/>
                    <a:pt x="317" y="581"/>
                    <a:pt x="317" y="581"/>
                  </a:cubicBezTo>
                  <a:cubicBezTo>
                    <a:pt x="327" y="591"/>
                    <a:pt x="342" y="591"/>
                    <a:pt x="352" y="581"/>
                  </a:cubicBezTo>
                  <a:cubicBezTo>
                    <a:pt x="415" y="519"/>
                    <a:pt x="415" y="519"/>
                    <a:pt x="415" y="519"/>
                  </a:cubicBezTo>
                  <a:cubicBezTo>
                    <a:pt x="426" y="507"/>
                    <a:pt x="442" y="500"/>
                    <a:pt x="458" y="500"/>
                  </a:cubicBezTo>
                  <a:lnTo>
                    <a:pt x="574" y="500"/>
                  </a:lnTo>
                  <a:close/>
                  <a:moveTo>
                    <a:pt x="186" y="237"/>
                  </a:moveTo>
                  <a:cubicBezTo>
                    <a:pt x="207" y="237"/>
                    <a:pt x="223" y="254"/>
                    <a:pt x="223" y="275"/>
                  </a:cubicBezTo>
                  <a:cubicBezTo>
                    <a:pt x="223" y="300"/>
                    <a:pt x="223" y="300"/>
                    <a:pt x="223" y="300"/>
                  </a:cubicBezTo>
                  <a:cubicBezTo>
                    <a:pt x="223" y="321"/>
                    <a:pt x="207" y="337"/>
                    <a:pt x="186" y="337"/>
                  </a:cubicBezTo>
                  <a:cubicBezTo>
                    <a:pt x="165" y="337"/>
                    <a:pt x="148" y="321"/>
                    <a:pt x="148" y="300"/>
                  </a:cubicBezTo>
                  <a:cubicBezTo>
                    <a:pt x="148" y="275"/>
                    <a:pt x="148" y="275"/>
                    <a:pt x="148" y="275"/>
                  </a:cubicBezTo>
                  <a:cubicBezTo>
                    <a:pt x="148" y="254"/>
                    <a:pt x="165" y="237"/>
                    <a:pt x="186" y="237"/>
                  </a:cubicBezTo>
                  <a:close/>
                  <a:moveTo>
                    <a:pt x="336" y="237"/>
                  </a:moveTo>
                  <a:cubicBezTo>
                    <a:pt x="357" y="237"/>
                    <a:pt x="373" y="254"/>
                    <a:pt x="373" y="275"/>
                  </a:cubicBezTo>
                  <a:cubicBezTo>
                    <a:pt x="373" y="300"/>
                    <a:pt x="373" y="300"/>
                    <a:pt x="373" y="300"/>
                  </a:cubicBezTo>
                  <a:cubicBezTo>
                    <a:pt x="373" y="321"/>
                    <a:pt x="357" y="337"/>
                    <a:pt x="336" y="337"/>
                  </a:cubicBezTo>
                  <a:cubicBezTo>
                    <a:pt x="315" y="337"/>
                    <a:pt x="298" y="321"/>
                    <a:pt x="298" y="300"/>
                  </a:cubicBezTo>
                  <a:cubicBezTo>
                    <a:pt x="298" y="275"/>
                    <a:pt x="298" y="275"/>
                    <a:pt x="298" y="275"/>
                  </a:cubicBezTo>
                  <a:cubicBezTo>
                    <a:pt x="298" y="254"/>
                    <a:pt x="315" y="237"/>
                    <a:pt x="336" y="237"/>
                  </a:cubicBezTo>
                  <a:close/>
                  <a:moveTo>
                    <a:pt x="486" y="237"/>
                  </a:moveTo>
                  <a:cubicBezTo>
                    <a:pt x="507" y="237"/>
                    <a:pt x="524" y="254"/>
                    <a:pt x="524" y="275"/>
                  </a:cubicBezTo>
                  <a:cubicBezTo>
                    <a:pt x="524" y="300"/>
                    <a:pt x="524" y="300"/>
                    <a:pt x="524" y="300"/>
                  </a:cubicBezTo>
                  <a:cubicBezTo>
                    <a:pt x="524" y="321"/>
                    <a:pt x="507" y="337"/>
                    <a:pt x="486" y="337"/>
                  </a:cubicBezTo>
                  <a:cubicBezTo>
                    <a:pt x="465" y="337"/>
                    <a:pt x="448" y="321"/>
                    <a:pt x="448" y="300"/>
                  </a:cubicBezTo>
                  <a:cubicBezTo>
                    <a:pt x="448" y="275"/>
                    <a:pt x="448" y="275"/>
                    <a:pt x="448" y="275"/>
                  </a:cubicBezTo>
                  <a:cubicBezTo>
                    <a:pt x="448" y="254"/>
                    <a:pt x="465" y="237"/>
                    <a:pt x="486" y="2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4" name="文本框 73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 txBox="1"/>
            <p:nvPr>
              <p:custDataLst>
                <p:tags r:id="rId13"/>
              </p:custDataLst>
            </p:nvPr>
          </p:nvSpPr>
          <p:spPr>
            <a:xfrm>
              <a:off x="3744" y="2518"/>
              <a:ext cx="3699" cy="4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>
                <a:defRPr/>
              </a:pPr>
              <a:r>
                <a:rPr lang="zh-CN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遇到的困难</a:t>
              </a:r>
              <a:endPara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  <a:p>
              <a:pPr lvl="0">
                <a:defRPr/>
              </a:pPr>
              <a:endPara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6" name="文本框 75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 txBox="1"/>
            <p:nvPr>
              <p:custDataLst>
                <p:tags r:id="rId14"/>
              </p:custDataLst>
            </p:nvPr>
          </p:nvSpPr>
          <p:spPr>
            <a:xfrm>
              <a:off x="3744" y="5468"/>
              <a:ext cx="2572" cy="8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>
                <a:defRPr/>
              </a:pPr>
              <a:r>
                <a:rPr lang="zh-CN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压力源</a:t>
              </a:r>
              <a:endPara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78" name="文本框 77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 txBox="1"/>
            <p:nvPr>
              <p:custDataLst>
                <p:tags r:id="rId15"/>
              </p:custDataLst>
            </p:nvPr>
          </p:nvSpPr>
          <p:spPr>
            <a:xfrm>
              <a:off x="9826" y="2558"/>
              <a:ext cx="3699" cy="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>
                <a:defRPr/>
              </a:pPr>
              <a:r>
                <a:rPr lang="zh-CN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信息、资源来源</a:t>
              </a:r>
              <a:endPara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80" name="文本框 79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 txBox="1"/>
            <p:nvPr>
              <p:custDataLst>
                <p:tags r:id="rId16"/>
              </p:custDataLst>
            </p:nvPr>
          </p:nvSpPr>
          <p:spPr>
            <a:xfrm>
              <a:off x="9825" y="5514"/>
              <a:ext cx="4055" cy="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>
                <a:defRPr/>
              </a:pPr>
              <a:r>
                <a:rPr lang="zh-CN" alt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学习的形式和媒介</a:t>
              </a:r>
              <a:endPara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71500" y="223520"/>
            <a:ext cx="6438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访谈中的几个重点问题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878840" y="121983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Q1：想知道学长考研选择了哪所学校什么专业？</a:t>
            </a:r>
            <a:endParaRPr lang="zh-CN" altLang="en-US"/>
          </a:p>
          <a:p>
            <a:r>
              <a:rPr lang="zh-CN" altLang="en-US"/>
              <a:t>上海大学，新闻与传播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646420" y="1219835"/>
            <a:ext cx="62534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Q6：学长之前提到过背诵，请问学长在政治、专业课知识的背诵方面有遇到过困难吗？或者可能希望自己有怎样的帮助让自己的背诵变得更加高效？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录音、顺口溜、</a:t>
            </a:r>
            <a:r>
              <a:rPr lang="zh-CN" altLang="en-US">
                <a:sym typeface="+mn-ea"/>
              </a:rPr>
              <a:t>及时复习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647055" y="2473325"/>
            <a:ext cx="58197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Q8：有没有心里压力很大的时候？通常是怎么解决的呢？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压力大就打打游戏放松一下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背诵确实比较麻烦，我现在也处于背不完也不想背的状态</a:t>
            </a:r>
            <a:endParaRPr lang="zh-CN" altLang="en-US"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646420" y="3712210"/>
            <a:ext cx="58197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Q10：那么在复试阶段学长可能会担心遇到什么样的问题？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我也不知道，我还担心不到复试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初试还没考呢，复试等考上再准备也来得及</a:t>
            </a:r>
            <a:endParaRPr lang="zh-CN" altLang="en-US"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46420" y="5188585"/>
            <a:ext cx="58191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Q11：学长平常学习更多用电子设备还是纸质笔记呢？会不会担心自己莫名其妙开始玩手机？</a:t>
            </a:r>
            <a:endParaRPr lang="zh-CN" altLang="en-US">
              <a:sym typeface="+mn-ea"/>
            </a:endParaRPr>
          </a:p>
          <a:p>
            <a:r>
              <a:rPr lang="zh-CN" altLang="en-US"/>
              <a:t>我的笔记完全是电子的，答题练手会手写</a:t>
            </a:r>
            <a:endParaRPr lang="zh-CN" altLang="en-US"/>
          </a:p>
          <a:p>
            <a:r>
              <a:rPr lang="zh-CN" altLang="en-US">
                <a:sym typeface="+mn-ea"/>
              </a:rPr>
              <a:t>不会，因为我已经玩了好几个月了，现在还在玩</a:t>
            </a:r>
            <a:endParaRPr lang="zh-CN" altLang="en-US"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78840" y="247332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Q2：平常倾向于在那些地方学习呢？图书馆，家里，还是自习室？以及为什么？</a:t>
            </a:r>
            <a:endParaRPr lang="zh-CN" altLang="en-US">
              <a:sym typeface="+mn-ea"/>
            </a:endParaRPr>
          </a:p>
          <a:p>
            <a:r>
              <a:rPr lang="zh-CN" altLang="en-US"/>
              <a:t>自习室，比较安静，不用抢座位</a:t>
            </a:r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878840" y="371221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Q4：在各个科目中那些是比较擅长或不擅长的？会制定相应计划吗？</a:t>
            </a:r>
            <a:endParaRPr lang="zh-CN" altLang="en-US"/>
          </a:p>
          <a:p>
            <a:r>
              <a:rPr lang="zh-CN" altLang="en-US">
                <a:sym typeface="+mn-ea"/>
              </a:rPr>
              <a:t>不擅长政治和专业课的答题技巧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会每周末会模拟真题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分析论文和答题的思路和模板</a:t>
            </a:r>
            <a:endParaRPr lang="zh-CN" altLang="en-US"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78840" y="527748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Q5：那么在备考过程中遇到不理解的题目会怎么解决？需要和老师或者同学进行讨论吗？</a:t>
            </a:r>
            <a:endParaRPr lang="zh-CN" altLang="en-US">
              <a:sym typeface="+mn-ea"/>
            </a:endParaRPr>
          </a:p>
          <a:p>
            <a:r>
              <a:rPr lang="zh-CN" altLang="en-US"/>
              <a:t>会和老师和上岸学长讨论如何改进答题思路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访谈对象回答</a:t>
            </a:r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1238250" y="1460500"/>
            <a:ext cx="9769066" cy="4330065"/>
            <a:chOff x="891" y="1723"/>
            <a:chExt cx="12607" cy="4682"/>
          </a:xfrm>
        </p:grpSpPr>
        <p:sp>
          <p:nvSpPr>
            <p:cNvPr id="46" name="矩形: 圆角 16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  <p:cNvSpPr/>
            <p:nvPr>
              <p:custDataLst>
                <p:tags r:id="rId1"/>
              </p:custDataLst>
            </p:nvPr>
          </p:nvSpPr>
          <p:spPr>
            <a:xfrm>
              <a:off x="1874" y="1723"/>
              <a:ext cx="2087" cy="75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背诵困难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8" name="矩形: 圆角 22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  <p:cNvSpPr/>
            <p:nvPr>
              <p:custDataLst>
                <p:tags r:id="rId2"/>
              </p:custDataLst>
            </p:nvPr>
          </p:nvSpPr>
          <p:spPr>
            <a:xfrm>
              <a:off x="891" y="3703"/>
              <a:ext cx="2156" cy="7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zh-CN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模拟真题</a:t>
              </a:r>
              <a:endPara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0" name="矩形: 圆角 24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  <p:cNvSpPr/>
            <p:nvPr>
              <p:custDataLst>
                <p:tags r:id="rId3"/>
              </p:custDataLst>
            </p:nvPr>
          </p:nvSpPr>
          <p:spPr>
            <a:xfrm>
              <a:off x="1745" y="5693"/>
              <a:ext cx="2216" cy="6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电子笔记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2" name="矩形: 圆角 26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  <p:cNvSpPr/>
            <p:nvPr>
              <p:custDataLst>
                <p:tags r:id="rId4"/>
              </p:custDataLst>
            </p:nvPr>
          </p:nvSpPr>
          <p:spPr>
            <a:xfrm>
              <a:off x="11036" y="1723"/>
              <a:ext cx="2168" cy="75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  <a:alpha val="100000"/>
                  </a:schemeClr>
                </a:gs>
                <a:gs pos="75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良好计划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4" name="矩形: 圆角 28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  <p:cNvSpPr/>
            <p:nvPr>
              <p:custDataLst>
                <p:tags r:id="rId5"/>
              </p:custDataLst>
            </p:nvPr>
          </p:nvSpPr>
          <p:spPr>
            <a:xfrm>
              <a:off x="11297" y="3704"/>
              <a:ext cx="2201" cy="7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较好自控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6" name="矩形: 圆角 30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  <p:cNvSpPr/>
            <p:nvPr>
              <p:custDataLst>
                <p:tags r:id="rId6"/>
              </p:custDataLst>
            </p:nvPr>
          </p:nvSpPr>
          <p:spPr>
            <a:xfrm>
              <a:off x="11036" y="5694"/>
              <a:ext cx="2106" cy="71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网络资源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71" name="椭圆 70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>
            <p:custDataLst>
              <p:tags r:id="rId7"/>
            </p:custDataLst>
          </p:nvPr>
        </p:nvSpPr>
        <p:spPr>
          <a:xfrm>
            <a:off x="4859655" y="2476500"/>
            <a:ext cx="2355850" cy="233680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2" name="文本框 71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>
            <p:custDataLst>
              <p:tags r:id="rId8"/>
            </p:custDataLst>
          </p:nvPr>
        </p:nvSpPr>
        <p:spPr>
          <a:xfrm>
            <a:off x="4897038" y="3290656"/>
            <a:ext cx="2258143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pPr algn="ctr"/>
            <a:r>
              <a:rPr lang="zh-CN" altLang="en-US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关键词</a:t>
            </a:r>
            <a:endParaRPr lang="zh-CN" altLang="en-US" sz="3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我们决定为他提供的服务</a:t>
            </a:r>
            <a:endParaRPr lang="en-US" altLang="zh-CN"/>
          </a:p>
        </p:txBody>
      </p:sp>
      <p:grpSp>
        <p:nvGrpSpPr>
          <p:cNvPr id="35" name="组合 34"/>
          <p:cNvGrpSpPr/>
          <p:nvPr/>
        </p:nvGrpSpPr>
        <p:grpSpPr>
          <a:xfrm rot="2830584">
            <a:off x="4592868" y="2153025"/>
            <a:ext cx="2954534" cy="2954534"/>
            <a:chOff x="4001983" y="1714857"/>
            <a:chExt cx="4034186" cy="4034186"/>
          </a:xfrm>
        </p:grpSpPr>
        <p:sp>
          <p:nvSpPr>
            <p:cNvPr id="36" name="任意多边形 170"/>
            <p:cNvSpPr/>
            <p:nvPr>
              <p:custDataLst>
                <p:tags r:id="rId1"/>
              </p:custDataLst>
            </p:nvPr>
          </p:nvSpPr>
          <p:spPr>
            <a:xfrm>
              <a:off x="5954094" y="1714857"/>
              <a:ext cx="1995208" cy="1630968"/>
            </a:xfrm>
            <a:custGeom>
              <a:avLst/>
              <a:gdLst>
                <a:gd name="connsiteX0" fmla="*/ 64982 w 1995208"/>
                <a:gd name="connsiteY0" fmla="*/ 0 h 1630968"/>
                <a:gd name="connsiteX1" fmla="*/ 1991391 w 1995208"/>
                <a:gd name="connsiteY1" fmla="*/ 1417271 h 1630968"/>
                <a:gd name="connsiteX2" fmla="*/ 1995208 w 1995208"/>
                <a:gd name="connsiteY2" fmla="*/ 1432116 h 1630968"/>
                <a:gd name="connsiteX3" fmla="*/ 1993063 w 1995208"/>
                <a:gd name="connsiteY3" fmla="*/ 1436131 h 1630968"/>
                <a:gd name="connsiteX4" fmla="*/ 1638809 w 1995208"/>
                <a:gd name="connsiteY4" fmla="*/ 1630878 h 1630968"/>
                <a:gd name="connsiteX5" fmla="*/ 1470759 w 1995208"/>
                <a:gd name="connsiteY5" fmla="*/ 1600921 h 1630968"/>
                <a:gd name="connsiteX6" fmla="*/ 1451238 w 1995208"/>
                <a:gd name="connsiteY6" fmla="*/ 1590992 h 1630968"/>
                <a:gd name="connsiteX7" fmla="*/ 1450137 w 1995208"/>
                <a:gd name="connsiteY7" fmla="*/ 1586711 h 1630968"/>
                <a:gd name="connsiteX8" fmla="*/ 215884 w 1995208"/>
                <a:gd name="connsiteY8" fmla="*/ 577266 h 1630968"/>
                <a:gd name="connsiteX9" fmla="*/ 107108 w 1995208"/>
                <a:gd name="connsiteY9" fmla="*/ 571774 h 1630968"/>
                <a:gd name="connsiteX10" fmla="*/ 114553 w 1995208"/>
                <a:gd name="connsiteY10" fmla="*/ 557136 h 1630968"/>
                <a:gd name="connsiteX11" fmla="*/ 150231 w 1995208"/>
                <a:gd name="connsiteY11" fmla="*/ 356996 h 1630968"/>
                <a:gd name="connsiteX12" fmla="*/ 58089 w 1995208"/>
                <a:gd name="connsiteY12" fmla="*/ 72093 h 1630968"/>
                <a:gd name="connsiteX13" fmla="*/ 0 w 1995208"/>
                <a:gd name="connsiteY13" fmla="*/ 3281 h 1630968"/>
                <a:gd name="connsiteX14" fmla="*/ 64982 w 1995208"/>
                <a:gd name="connsiteY14" fmla="*/ 0 h 163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95208" h="1630968">
                  <a:moveTo>
                    <a:pt x="64982" y="0"/>
                  </a:moveTo>
                  <a:cubicBezTo>
                    <a:pt x="970115" y="0"/>
                    <a:pt x="1736004" y="596176"/>
                    <a:pt x="1991391" y="1417271"/>
                  </a:cubicBezTo>
                  <a:lnTo>
                    <a:pt x="1995208" y="1432116"/>
                  </a:lnTo>
                  <a:lnTo>
                    <a:pt x="1993063" y="1436131"/>
                  </a:lnTo>
                  <a:cubicBezTo>
                    <a:pt x="1916651" y="1551153"/>
                    <a:pt x="1786986" y="1627886"/>
                    <a:pt x="1638809" y="1630878"/>
                  </a:cubicBezTo>
                  <a:cubicBezTo>
                    <a:pt x="1579538" y="1632075"/>
                    <a:pt x="1522751" y="1621364"/>
                    <a:pt x="1470759" y="1600921"/>
                  </a:cubicBezTo>
                  <a:lnTo>
                    <a:pt x="1451238" y="1590992"/>
                  </a:lnTo>
                  <a:lnTo>
                    <a:pt x="1450137" y="1586711"/>
                  </a:lnTo>
                  <a:cubicBezTo>
                    <a:pt x="1280989" y="1042880"/>
                    <a:pt x="799731" y="636559"/>
                    <a:pt x="215884" y="577266"/>
                  </a:cubicBezTo>
                  <a:lnTo>
                    <a:pt x="107108" y="571774"/>
                  </a:lnTo>
                  <a:lnTo>
                    <a:pt x="114553" y="557136"/>
                  </a:lnTo>
                  <a:cubicBezTo>
                    <a:pt x="138900" y="495217"/>
                    <a:pt x="151657" y="427585"/>
                    <a:pt x="150231" y="356996"/>
                  </a:cubicBezTo>
                  <a:cubicBezTo>
                    <a:pt x="148093" y="251113"/>
                    <a:pt x="114339" y="153166"/>
                    <a:pt x="58089" y="72093"/>
                  </a:cubicBezTo>
                  <a:lnTo>
                    <a:pt x="0" y="3281"/>
                  </a:lnTo>
                  <a:lnTo>
                    <a:pt x="64982" y="0"/>
                  </a:lnTo>
                  <a:close/>
                </a:path>
              </a:pathLst>
            </a:custGeom>
            <a:gradFill>
              <a:gsLst>
                <a:gs pos="0">
                  <a:srgbClr val="1D78FA">
                    <a:alpha val="0"/>
                    <a:lumMod val="20000"/>
                    <a:lumOff val="80000"/>
                  </a:srgbClr>
                </a:gs>
                <a:gs pos="75000">
                  <a:srgbClr val="1D78FA">
                    <a:lumMod val="20000"/>
                    <a:lumOff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7" name="任意多边形 169"/>
            <p:cNvSpPr/>
            <p:nvPr>
              <p:custDataLst>
                <p:tags r:id="rId2"/>
              </p:custDataLst>
            </p:nvPr>
          </p:nvSpPr>
          <p:spPr>
            <a:xfrm>
              <a:off x="4017718" y="1724274"/>
              <a:ext cx="2003538" cy="1825187"/>
            </a:xfrm>
            <a:custGeom>
              <a:avLst/>
              <a:gdLst>
                <a:gd name="connsiteX0" fmla="*/ 1814868 w 2003539"/>
                <a:gd name="connsiteY0" fmla="*/ 0 h 1825187"/>
                <a:gd name="connsiteX1" fmla="*/ 1872837 w 2003539"/>
                <a:gd name="connsiteY1" fmla="*/ 46965 h 1825187"/>
                <a:gd name="connsiteX2" fmla="*/ 2003449 w 2003539"/>
                <a:gd name="connsiteY2" fmla="*/ 349259 h 1825187"/>
                <a:gd name="connsiteX3" fmla="*/ 1973492 w 2003539"/>
                <a:gd name="connsiteY3" fmla="*/ 517309 h 1825187"/>
                <a:gd name="connsiteX4" fmla="*/ 1950197 w 2003539"/>
                <a:gd name="connsiteY4" fmla="*/ 563108 h 1825187"/>
                <a:gd name="connsiteX5" fmla="*/ 1856305 w 2003539"/>
                <a:gd name="connsiteY5" fmla="*/ 567849 h 1825187"/>
                <a:gd name="connsiteX6" fmla="*/ 586388 w 2003539"/>
                <a:gd name="connsiteY6" fmla="*/ 1715995 h 1825187"/>
                <a:gd name="connsiteX7" fmla="*/ 569723 w 2003539"/>
                <a:gd name="connsiteY7" fmla="*/ 1825187 h 1825187"/>
                <a:gd name="connsiteX8" fmla="*/ 536303 w 2003539"/>
                <a:gd name="connsiteY8" fmla="*/ 1796975 h 1825187"/>
                <a:gd name="connsiteX9" fmla="*/ 251400 w 2003539"/>
                <a:gd name="connsiteY9" fmla="*/ 1704833 h 1825187"/>
                <a:gd name="connsiteX10" fmla="*/ 51260 w 2003539"/>
                <a:gd name="connsiteY10" fmla="*/ 1740511 h 1825187"/>
                <a:gd name="connsiteX11" fmla="*/ 0 w 2003539"/>
                <a:gd name="connsiteY11" fmla="*/ 1766584 h 1825187"/>
                <a:gd name="connsiteX12" fmla="*/ 25246 w 2003539"/>
                <a:gd name="connsiteY12" fmla="*/ 1601161 h 1825187"/>
                <a:gd name="connsiteX13" fmla="*/ 1795123 w 2003539"/>
                <a:gd name="connsiteY13" fmla="*/ 997 h 1825187"/>
                <a:gd name="connsiteX14" fmla="*/ 1814868 w 2003539"/>
                <a:gd name="connsiteY14" fmla="*/ 0 h 182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3539" h="1825187">
                  <a:moveTo>
                    <a:pt x="1814868" y="0"/>
                  </a:moveTo>
                  <a:lnTo>
                    <a:pt x="1872837" y="46965"/>
                  </a:lnTo>
                  <a:cubicBezTo>
                    <a:pt x="1951468" y="124024"/>
                    <a:pt x="2001055" y="230718"/>
                    <a:pt x="2003449" y="349259"/>
                  </a:cubicBezTo>
                  <a:cubicBezTo>
                    <a:pt x="2004646" y="408530"/>
                    <a:pt x="1993935" y="465318"/>
                    <a:pt x="1973492" y="517309"/>
                  </a:cubicBezTo>
                  <a:lnTo>
                    <a:pt x="1950197" y="563108"/>
                  </a:lnTo>
                  <a:lnTo>
                    <a:pt x="1856305" y="567849"/>
                  </a:lnTo>
                  <a:cubicBezTo>
                    <a:pt x="1223804" y="632083"/>
                    <a:pt x="711704" y="1103593"/>
                    <a:pt x="586388" y="1715995"/>
                  </a:cubicBezTo>
                  <a:lnTo>
                    <a:pt x="569723" y="1825187"/>
                  </a:lnTo>
                  <a:lnTo>
                    <a:pt x="536303" y="1796975"/>
                  </a:lnTo>
                  <a:cubicBezTo>
                    <a:pt x="455230" y="1740725"/>
                    <a:pt x="357284" y="1706971"/>
                    <a:pt x="251400" y="1704833"/>
                  </a:cubicBezTo>
                  <a:cubicBezTo>
                    <a:pt x="180811" y="1703408"/>
                    <a:pt x="113179" y="1716165"/>
                    <a:pt x="51260" y="1740511"/>
                  </a:cubicBezTo>
                  <a:lnTo>
                    <a:pt x="0" y="1766584"/>
                  </a:lnTo>
                  <a:lnTo>
                    <a:pt x="25246" y="1601161"/>
                  </a:lnTo>
                  <a:cubicBezTo>
                    <a:pt x="199898" y="747660"/>
                    <a:pt x="913609" y="90520"/>
                    <a:pt x="1795123" y="997"/>
                  </a:cubicBezTo>
                  <a:lnTo>
                    <a:pt x="18148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D78FA">
                    <a:alpha val="0"/>
                    <a:lumMod val="20000"/>
                    <a:lumOff val="80000"/>
                  </a:srgbClr>
                </a:gs>
                <a:gs pos="75000">
                  <a:srgbClr val="1D78FA">
                    <a:lumMod val="20000"/>
                    <a:lumOff val="8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8" name="任意多边形 165"/>
            <p:cNvSpPr/>
            <p:nvPr>
              <p:custDataLst>
                <p:tags r:id="rId3"/>
              </p:custDataLst>
            </p:nvPr>
          </p:nvSpPr>
          <p:spPr>
            <a:xfrm>
              <a:off x="6187605" y="3247863"/>
              <a:ext cx="1848564" cy="2474052"/>
            </a:xfrm>
            <a:custGeom>
              <a:avLst/>
              <a:gdLst>
                <a:gd name="connsiteX0" fmla="*/ 1787639 w 1848564"/>
                <a:gd name="connsiteY0" fmla="*/ 0 h 2474052"/>
                <a:gd name="connsiteX1" fmla="*/ 1807584 w 1848564"/>
                <a:gd name="connsiteY1" fmla="*/ 77572 h 2474052"/>
                <a:gd name="connsiteX2" fmla="*/ 1848564 w 1848564"/>
                <a:gd name="connsiteY2" fmla="*/ 484087 h 2474052"/>
                <a:gd name="connsiteX3" fmla="*/ 237986 w 1848564"/>
                <a:gd name="connsiteY3" fmla="*/ 2460200 h 2474052"/>
                <a:gd name="connsiteX4" fmla="*/ 147227 w 1848564"/>
                <a:gd name="connsiteY4" fmla="*/ 2474052 h 2474052"/>
                <a:gd name="connsiteX5" fmla="*/ 118392 w 1848564"/>
                <a:gd name="connsiteY5" fmla="*/ 2448695 h 2474052"/>
                <a:gd name="connsiteX6" fmla="*/ 91 w 1848564"/>
                <a:gd name="connsiteY6" fmla="*/ 2141374 h 2474052"/>
                <a:gd name="connsiteX7" fmla="*/ 36808 w 1848564"/>
                <a:gd name="connsiteY7" fmla="*/ 1974671 h 2474052"/>
                <a:gd name="connsiteX8" fmla="*/ 73016 w 1848564"/>
                <a:gd name="connsiteY8" fmla="*/ 1910080 h 2474052"/>
                <a:gd name="connsiteX9" fmla="*/ 126076 w 1848564"/>
                <a:gd name="connsiteY9" fmla="*/ 1901982 h 2474052"/>
                <a:gd name="connsiteX10" fmla="*/ 1281694 w 1848564"/>
                <a:gd name="connsiteY10" fmla="*/ 484087 h 2474052"/>
                <a:gd name="connsiteX11" fmla="*/ 1252290 w 1848564"/>
                <a:gd name="connsiteY11" fmla="*/ 192406 h 2474052"/>
                <a:gd name="connsiteX12" fmla="*/ 1242820 w 1848564"/>
                <a:gd name="connsiteY12" fmla="*/ 155575 h 2474052"/>
                <a:gd name="connsiteX13" fmla="*/ 1303657 w 1848564"/>
                <a:gd name="connsiteY13" fmla="*/ 172857 h 2474052"/>
                <a:gd name="connsiteX14" fmla="*/ 1406978 w 1848564"/>
                <a:gd name="connsiteY14" fmla="*/ 181031 h 2474052"/>
                <a:gd name="connsiteX15" fmla="*/ 1766997 w 1848564"/>
                <a:gd name="connsiteY15" fmla="*/ 25478 h 2474052"/>
                <a:gd name="connsiteX16" fmla="*/ 1787639 w 1848564"/>
                <a:gd name="connsiteY16" fmla="*/ 0 h 24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48564" h="2474052">
                  <a:moveTo>
                    <a:pt x="1787639" y="0"/>
                  </a:moveTo>
                  <a:lnTo>
                    <a:pt x="1807584" y="77572"/>
                  </a:lnTo>
                  <a:cubicBezTo>
                    <a:pt x="1834454" y="208880"/>
                    <a:pt x="1848564" y="344836"/>
                    <a:pt x="1848564" y="484087"/>
                  </a:cubicBezTo>
                  <a:cubicBezTo>
                    <a:pt x="1848564" y="1458846"/>
                    <a:pt x="1157141" y="2272114"/>
                    <a:pt x="237986" y="2460200"/>
                  </a:cubicBezTo>
                  <a:lnTo>
                    <a:pt x="147227" y="2474052"/>
                  </a:lnTo>
                  <a:lnTo>
                    <a:pt x="118392" y="2448695"/>
                  </a:lnTo>
                  <a:cubicBezTo>
                    <a:pt x="42937" y="2368525"/>
                    <a:pt x="-2303" y="2259916"/>
                    <a:pt x="91" y="2141374"/>
                  </a:cubicBezTo>
                  <a:cubicBezTo>
                    <a:pt x="1288" y="2082103"/>
                    <a:pt x="14284" y="2025795"/>
                    <a:pt x="36808" y="1974671"/>
                  </a:cubicBezTo>
                  <a:lnTo>
                    <a:pt x="73016" y="1910080"/>
                  </a:lnTo>
                  <a:lnTo>
                    <a:pt x="126076" y="1901982"/>
                  </a:lnTo>
                  <a:cubicBezTo>
                    <a:pt x="785586" y="1767027"/>
                    <a:pt x="1281694" y="1183493"/>
                    <a:pt x="1281694" y="484087"/>
                  </a:cubicBezTo>
                  <a:cubicBezTo>
                    <a:pt x="1281694" y="384172"/>
                    <a:pt x="1271570" y="286622"/>
                    <a:pt x="1252290" y="192406"/>
                  </a:cubicBezTo>
                  <a:lnTo>
                    <a:pt x="1242820" y="155575"/>
                  </a:lnTo>
                  <a:lnTo>
                    <a:pt x="1303657" y="172857"/>
                  </a:lnTo>
                  <a:cubicBezTo>
                    <a:pt x="1337129" y="178911"/>
                    <a:pt x="1371684" y="181744"/>
                    <a:pt x="1406978" y="181031"/>
                  </a:cubicBezTo>
                  <a:cubicBezTo>
                    <a:pt x="1548156" y="178180"/>
                    <a:pt x="1675224" y="119124"/>
                    <a:pt x="1766997" y="25478"/>
                  </a:cubicBezTo>
                  <a:lnTo>
                    <a:pt x="1787639" y="0"/>
                  </a:lnTo>
                  <a:close/>
                </a:path>
              </a:pathLst>
            </a:custGeom>
            <a:gradFill>
              <a:gsLst>
                <a:gs pos="0">
                  <a:srgbClr val="1D78FA">
                    <a:alpha val="0"/>
                    <a:lumMod val="20000"/>
                    <a:lumOff val="80000"/>
                  </a:srgbClr>
                </a:gs>
                <a:gs pos="75000">
                  <a:srgbClr val="1D78FA">
                    <a:lumMod val="20000"/>
                    <a:lumOff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9" name="任意多边形 163"/>
            <p:cNvSpPr/>
            <p:nvPr>
              <p:custDataLst>
                <p:tags r:id="rId4"/>
              </p:custDataLst>
            </p:nvPr>
          </p:nvSpPr>
          <p:spPr>
            <a:xfrm>
              <a:off x="4001983" y="3512175"/>
              <a:ext cx="2230936" cy="2236868"/>
            </a:xfrm>
            <a:custGeom>
              <a:avLst/>
              <a:gdLst>
                <a:gd name="connsiteX0" fmla="*/ 265454 w 2230936"/>
                <a:gd name="connsiteY0" fmla="*/ 91 h 2236868"/>
                <a:gd name="connsiteX1" fmla="*/ 567748 w 2230936"/>
                <a:gd name="connsiteY1" fmla="*/ 130703 h 2236868"/>
                <a:gd name="connsiteX2" fmla="*/ 576660 w 2230936"/>
                <a:gd name="connsiteY2" fmla="*/ 141704 h 2236868"/>
                <a:gd name="connsiteX3" fmla="*/ 572718 w 2230936"/>
                <a:gd name="connsiteY3" fmla="*/ 219775 h 2236868"/>
                <a:gd name="connsiteX4" fmla="*/ 2020017 w 2230936"/>
                <a:gd name="connsiteY4" fmla="*/ 1667074 h 2236868"/>
                <a:gd name="connsiteX5" fmla="*/ 2155598 w 2230936"/>
                <a:gd name="connsiteY5" fmla="*/ 1660228 h 2236868"/>
                <a:gd name="connsiteX6" fmla="*/ 2146283 w 2230936"/>
                <a:gd name="connsiteY6" fmla="*/ 1676846 h 2236868"/>
                <a:gd name="connsiteX7" fmla="*/ 2102554 w 2230936"/>
                <a:gd name="connsiteY7" fmla="*/ 1875382 h 2236868"/>
                <a:gd name="connsiteX8" fmla="*/ 2183119 w 2230936"/>
                <a:gd name="connsiteY8" fmla="*/ 2163773 h 2236868"/>
                <a:gd name="connsiteX9" fmla="*/ 2230936 w 2230936"/>
                <a:gd name="connsiteY9" fmla="*/ 2225293 h 2236868"/>
                <a:gd name="connsiteX10" fmla="*/ 2223329 w 2230936"/>
                <a:gd name="connsiteY10" fmla="*/ 2226454 h 2236868"/>
                <a:gd name="connsiteX11" fmla="*/ 2017093 w 2230936"/>
                <a:gd name="connsiteY11" fmla="*/ 2236868 h 2236868"/>
                <a:gd name="connsiteX12" fmla="*/ 0 w 2230936"/>
                <a:gd name="connsiteY12" fmla="*/ 219775 h 2236868"/>
                <a:gd name="connsiteX13" fmla="*/ 7039 w 2230936"/>
                <a:gd name="connsiteY13" fmla="*/ 80380 h 2236868"/>
                <a:gd name="connsiteX14" fmla="*/ 23304 w 2230936"/>
                <a:gd name="connsiteY14" fmla="*/ 67738 h 2236868"/>
                <a:gd name="connsiteX15" fmla="*/ 265454 w 2230936"/>
                <a:gd name="connsiteY15" fmla="*/ 91 h 22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30936" h="2236868">
                  <a:moveTo>
                    <a:pt x="265454" y="91"/>
                  </a:moveTo>
                  <a:cubicBezTo>
                    <a:pt x="383996" y="2485"/>
                    <a:pt x="490690" y="52073"/>
                    <a:pt x="567748" y="130703"/>
                  </a:cubicBezTo>
                  <a:lnTo>
                    <a:pt x="576660" y="141704"/>
                  </a:lnTo>
                  <a:lnTo>
                    <a:pt x="572718" y="219775"/>
                  </a:lnTo>
                  <a:cubicBezTo>
                    <a:pt x="572718" y="1019096"/>
                    <a:pt x="1220696" y="1667074"/>
                    <a:pt x="2020017" y="1667074"/>
                  </a:cubicBezTo>
                  <a:lnTo>
                    <a:pt x="2155598" y="1660228"/>
                  </a:lnTo>
                  <a:lnTo>
                    <a:pt x="2146283" y="1676846"/>
                  </a:lnTo>
                  <a:cubicBezTo>
                    <a:pt x="2119457" y="1737732"/>
                    <a:pt x="2103980" y="1804793"/>
                    <a:pt x="2102554" y="1875382"/>
                  </a:cubicBezTo>
                  <a:cubicBezTo>
                    <a:pt x="2100416" y="1981266"/>
                    <a:pt x="2130188" y="2080495"/>
                    <a:pt x="2183119" y="2163773"/>
                  </a:cubicBezTo>
                  <a:lnTo>
                    <a:pt x="2230936" y="2225293"/>
                  </a:lnTo>
                  <a:lnTo>
                    <a:pt x="2223329" y="2226454"/>
                  </a:lnTo>
                  <a:cubicBezTo>
                    <a:pt x="2155521" y="2233341"/>
                    <a:pt x="2086719" y="2236868"/>
                    <a:pt x="2017093" y="2236868"/>
                  </a:cubicBezTo>
                  <a:cubicBezTo>
                    <a:pt x="903083" y="2236868"/>
                    <a:pt x="0" y="1333785"/>
                    <a:pt x="0" y="219775"/>
                  </a:cubicBezTo>
                  <a:lnTo>
                    <a:pt x="7039" y="80380"/>
                  </a:lnTo>
                  <a:lnTo>
                    <a:pt x="23304" y="67738"/>
                  </a:lnTo>
                  <a:cubicBezTo>
                    <a:pt x="93229" y="23294"/>
                    <a:pt x="176548" y="-1704"/>
                    <a:pt x="265454" y="9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D78FA">
                    <a:alpha val="0"/>
                    <a:lumMod val="20000"/>
                    <a:lumOff val="80000"/>
                  </a:srgbClr>
                </a:gs>
                <a:gs pos="75000">
                  <a:srgbClr val="1D78FA">
                    <a:lumMod val="20000"/>
                    <a:lumOff val="8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33" name="椭圆 32"/>
          <p:cNvSpPr/>
          <p:nvPr>
            <p:custDataLst>
              <p:tags r:id="rId5"/>
            </p:custDataLst>
          </p:nvPr>
        </p:nvSpPr>
        <p:spPr>
          <a:xfrm>
            <a:off x="4395711" y="1955965"/>
            <a:ext cx="3352319" cy="3352319"/>
          </a:xfrm>
          <a:prstGeom prst="ellipse">
            <a:avLst/>
          </a:prstGeom>
          <a:noFill/>
          <a:ln w="3175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4" name="椭圆 33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>
            <p:custDataLst>
              <p:tags r:id="rId6"/>
            </p:custDataLst>
          </p:nvPr>
        </p:nvSpPr>
        <p:spPr>
          <a:xfrm>
            <a:off x="4927122" y="2314637"/>
            <a:ext cx="619585" cy="619585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 sz="240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1" name="椭圆 40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>
            <p:custDataLst>
              <p:tags r:id="rId7"/>
            </p:custDataLst>
          </p:nvPr>
        </p:nvSpPr>
        <p:spPr>
          <a:xfrm>
            <a:off x="6710538" y="2314637"/>
            <a:ext cx="619585" cy="619585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 sz="240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6" name="椭圆 4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>
            <p:custDataLst>
              <p:tags r:id="rId8"/>
            </p:custDataLst>
          </p:nvPr>
        </p:nvSpPr>
        <p:spPr>
          <a:xfrm>
            <a:off x="4927122" y="4218968"/>
            <a:ext cx="619585" cy="619585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 sz="240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7" name="椭圆 46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>
            <p:custDataLst>
              <p:tags r:id="rId9"/>
            </p:custDataLst>
          </p:nvPr>
        </p:nvSpPr>
        <p:spPr>
          <a:xfrm>
            <a:off x="6710538" y="4218968"/>
            <a:ext cx="619585" cy="619585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zh-CN" altLang="en-US" sz="240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48" name="Group 52" descr="e7d195523061f1c09e9d68d7cf438b91ef959ecb14fc25d26BBA7F7DBC18E55DFF4014AF651F0BF2569D4B6C1DA7F1A4683A481403BD872FC687266AD13265C1DE7C373772FD8728ABDD69ADD03BFF5BE2862BC891DBB79E58D088E34357A3F345A9534864FDC11340AE3B71A34A7A1F7BD2127AAE3642502E0D4AD8564642CBC6FC46C984D10741322C9CACD20D41DC"/>
          <p:cNvGrpSpPr>
            <a:grpSpLocks noChangeAspect="1"/>
          </p:cNvGrpSpPr>
          <p:nvPr/>
        </p:nvGrpSpPr>
        <p:grpSpPr bwMode="auto">
          <a:xfrm>
            <a:off x="5103276" y="2492237"/>
            <a:ext cx="267277" cy="264382"/>
            <a:chOff x="2048" y="797"/>
            <a:chExt cx="1662" cy="1644"/>
          </a:xfrm>
          <a:solidFill>
            <a:schemeClr val="bg1"/>
          </a:solidFill>
        </p:grpSpPr>
        <p:sp>
          <p:nvSpPr>
            <p:cNvPr id="49" name="Freeform 53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2048" y="797"/>
              <a:ext cx="1257" cy="1256"/>
            </a:xfrm>
            <a:custGeom>
              <a:avLst/>
              <a:gdLst>
                <a:gd name="T0" fmla="*/ 264 w 528"/>
                <a:gd name="T1" fmla="*/ 528 h 528"/>
                <a:gd name="T2" fmla="*/ 0 w 528"/>
                <a:gd name="T3" fmla="*/ 264 h 528"/>
                <a:gd name="T4" fmla="*/ 264 w 528"/>
                <a:gd name="T5" fmla="*/ 0 h 528"/>
                <a:gd name="T6" fmla="*/ 528 w 528"/>
                <a:gd name="T7" fmla="*/ 264 h 528"/>
                <a:gd name="T8" fmla="*/ 264 w 528"/>
                <a:gd name="T9" fmla="*/ 528 h 528"/>
                <a:gd name="T10" fmla="*/ 264 w 528"/>
                <a:gd name="T11" fmla="*/ 43 h 528"/>
                <a:gd name="T12" fmla="*/ 43 w 528"/>
                <a:gd name="T13" fmla="*/ 264 h 528"/>
                <a:gd name="T14" fmla="*/ 264 w 528"/>
                <a:gd name="T15" fmla="*/ 485 h 528"/>
                <a:gd name="T16" fmla="*/ 485 w 528"/>
                <a:gd name="T17" fmla="*/ 264 h 528"/>
                <a:gd name="T18" fmla="*/ 264 w 528"/>
                <a:gd name="T19" fmla="*/ 43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8" h="528">
                  <a:moveTo>
                    <a:pt x="264" y="528"/>
                  </a:moveTo>
                  <a:cubicBezTo>
                    <a:pt x="118" y="528"/>
                    <a:pt x="0" y="410"/>
                    <a:pt x="0" y="264"/>
                  </a:cubicBezTo>
                  <a:cubicBezTo>
                    <a:pt x="0" y="118"/>
                    <a:pt x="118" y="0"/>
                    <a:pt x="264" y="0"/>
                  </a:cubicBezTo>
                  <a:cubicBezTo>
                    <a:pt x="410" y="0"/>
                    <a:pt x="528" y="118"/>
                    <a:pt x="528" y="264"/>
                  </a:cubicBezTo>
                  <a:cubicBezTo>
                    <a:pt x="528" y="410"/>
                    <a:pt x="410" y="528"/>
                    <a:pt x="264" y="528"/>
                  </a:cubicBezTo>
                  <a:close/>
                  <a:moveTo>
                    <a:pt x="264" y="43"/>
                  </a:moveTo>
                  <a:cubicBezTo>
                    <a:pt x="142" y="43"/>
                    <a:pt x="43" y="142"/>
                    <a:pt x="43" y="264"/>
                  </a:cubicBezTo>
                  <a:cubicBezTo>
                    <a:pt x="43" y="386"/>
                    <a:pt x="142" y="485"/>
                    <a:pt x="264" y="485"/>
                  </a:cubicBezTo>
                  <a:cubicBezTo>
                    <a:pt x="386" y="485"/>
                    <a:pt x="485" y="386"/>
                    <a:pt x="485" y="264"/>
                  </a:cubicBezTo>
                  <a:cubicBezTo>
                    <a:pt x="485" y="142"/>
                    <a:pt x="386" y="43"/>
                    <a:pt x="26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0" name="Freeform 54"/>
            <p:cNvSpPr/>
            <p:nvPr>
              <p:custDataLst>
                <p:tags r:id="rId11"/>
              </p:custDataLst>
            </p:nvPr>
          </p:nvSpPr>
          <p:spPr bwMode="auto">
            <a:xfrm>
              <a:off x="2277" y="968"/>
              <a:ext cx="426" cy="262"/>
            </a:xfrm>
            <a:custGeom>
              <a:avLst/>
              <a:gdLst>
                <a:gd name="T0" fmla="*/ 12 w 179"/>
                <a:gd name="T1" fmla="*/ 110 h 110"/>
                <a:gd name="T2" fmla="*/ 6 w 179"/>
                <a:gd name="T3" fmla="*/ 109 h 110"/>
                <a:gd name="T4" fmla="*/ 3 w 179"/>
                <a:gd name="T5" fmla="*/ 94 h 110"/>
                <a:gd name="T6" fmla="*/ 168 w 179"/>
                <a:gd name="T7" fmla="*/ 0 h 110"/>
                <a:gd name="T8" fmla="*/ 179 w 179"/>
                <a:gd name="T9" fmla="*/ 11 h 110"/>
                <a:gd name="T10" fmla="*/ 168 w 179"/>
                <a:gd name="T11" fmla="*/ 21 h 110"/>
                <a:gd name="T12" fmla="*/ 21 w 179"/>
                <a:gd name="T13" fmla="*/ 105 h 110"/>
                <a:gd name="T14" fmla="*/ 12 w 17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110">
                  <a:moveTo>
                    <a:pt x="12" y="110"/>
                  </a:moveTo>
                  <a:cubicBezTo>
                    <a:pt x="10" y="110"/>
                    <a:pt x="8" y="110"/>
                    <a:pt x="6" y="109"/>
                  </a:cubicBezTo>
                  <a:cubicBezTo>
                    <a:pt x="1" y="106"/>
                    <a:pt x="0" y="99"/>
                    <a:pt x="3" y="94"/>
                  </a:cubicBezTo>
                  <a:cubicBezTo>
                    <a:pt x="37" y="36"/>
                    <a:pt x="101" y="0"/>
                    <a:pt x="168" y="0"/>
                  </a:cubicBezTo>
                  <a:cubicBezTo>
                    <a:pt x="174" y="0"/>
                    <a:pt x="179" y="5"/>
                    <a:pt x="179" y="11"/>
                  </a:cubicBezTo>
                  <a:cubicBezTo>
                    <a:pt x="179" y="16"/>
                    <a:pt x="174" y="21"/>
                    <a:pt x="168" y="21"/>
                  </a:cubicBezTo>
                  <a:cubicBezTo>
                    <a:pt x="108" y="21"/>
                    <a:pt x="52" y="53"/>
                    <a:pt x="21" y="105"/>
                  </a:cubicBezTo>
                  <a:cubicBezTo>
                    <a:pt x="19" y="108"/>
                    <a:pt x="16" y="110"/>
                    <a:pt x="12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1" name="Freeform 55"/>
            <p:cNvSpPr/>
            <p:nvPr>
              <p:custDataLst>
                <p:tags r:id="rId12"/>
              </p:custDataLst>
            </p:nvPr>
          </p:nvSpPr>
          <p:spPr bwMode="auto">
            <a:xfrm>
              <a:off x="2219" y="1299"/>
              <a:ext cx="65" cy="136"/>
            </a:xfrm>
            <a:custGeom>
              <a:avLst/>
              <a:gdLst>
                <a:gd name="T0" fmla="*/ 11 w 27"/>
                <a:gd name="T1" fmla="*/ 57 h 57"/>
                <a:gd name="T2" fmla="*/ 0 w 27"/>
                <a:gd name="T3" fmla="*/ 47 h 57"/>
                <a:gd name="T4" fmla="*/ 5 w 27"/>
                <a:gd name="T5" fmla="*/ 9 h 57"/>
                <a:gd name="T6" fmla="*/ 18 w 27"/>
                <a:gd name="T7" fmla="*/ 1 h 57"/>
                <a:gd name="T8" fmla="*/ 26 w 27"/>
                <a:gd name="T9" fmla="*/ 14 h 57"/>
                <a:gd name="T10" fmla="*/ 21 w 27"/>
                <a:gd name="T11" fmla="*/ 47 h 57"/>
                <a:gd name="T12" fmla="*/ 11 w 27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57">
                  <a:moveTo>
                    <a:pt x="11" y="57"/>
                  </a:moveTo>
                  <a:cubicBezTo>
                    <a:pt x="5" y="57"/>
                    <a:pt x="0" y="53"/>
                    <a:pt x="0" y="47"/>
                  </a:cubicBezTo>
                  <a:cubicBezTo>
                    <a:pt x="0" y="31"/>
                    <a:pt x="2" y="23"/>
                    <a:pt x="5" y="9"/>
                  </a:cubicBezTo>
                  <a:cubicBezTo>
                    <a:pt x="6" y="3"/>
                    <a:pt x="12" y="0"/>
                    <a:pt x="18" y="1"/>
                  </a:cubicBezTo>
                  <a:cubicBezTo>
                    <a:pt x="24" y="2"/>
                    <a:pt x="27" y="8"/>
                    <a:pt x="26" y="14"/>
                  </a:cubicBezTo>
                  <a:cubicBezTo>
                    <a:pt x="23" y="27"/>
                    <a:pt x="21" y="34"/>
                    <a:pt x="21" y="47"/>
                  </a:cubicBezTo>
                  <a:cubicBezTo>
                    <a:pt x="21" y="53"/>
                    <a:pt x="17" y="57"/>
                    <a:pt x="11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2" name="Freeform 56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2988" y="1727"/>
              <a:ext cx="722" cy="714"/>
            </a:xfrm>
            <a:custGeom>
              <a:avLst/>
              <a:gdLst>
                <a:gd name="T0" fmla="*/ 238 w 303"/>
                <a:gd name="T1" fmla="*/ 300 h 300"/>
                <a:gd name="T2" fmla="*/ 192 w 303"/>
                <a:gd name="T3" fmla="*/ 281 h 300"/>
                <a:gd name="T4" fmla="*/ 18 w 303"/>
                <a:gd name="T5" fmla="*/ 107 h 300"/>
                <a:gd name="T6" fmla="*/ 6 w 303"/>
                <a:gd name="T7" fmla="*/ 60 h 300"/>
                <a:gd name="T8" fmla="*/ 29 w 303"/>
                <a:gd name="T9" fmla="*/ 26 h 300"/>
                <a:gd name="T10" fmla="*/ 77 w 303"/>
                <a:gd name="T11" fmla="*/ 0 h 300"/>
                <a:gd name="T12" fmla="*/ 110 w 303"/>
                <a:gd name="T13" fmla="*/ 15 h 300"/>
                <a:gd name="T14" fmla="*/ 284 w 303"/>
                <a:gd name="T15" fmla="*/ 189 h 300"/>
                <a:gd name="T16" fmla="*/ 303 w 303"/>
                <a:gd name="T17" fmla="*/ 235 h 300"/>
                <a:gd name="T18" fmla="*/ 284 w 303"/>
                <a:gd name="T19" fmla="*/ 281 h 300"/>
                <a:gd name="T20" fmla="*/ 238 w 303"/>
                <a:gd name="T21" fmla="*/ 300 h 300"/>
                <a:gd name="T22" fmla="*/ 47 w 303"/>
                <a:gd name="T23" fmla="*/ 74 h 300"/>
                <a:gd name="T24" fmla="*/ 49 w 303"/>
                <a:gd name="T25" fmla="*/ 76 h 300"/>
                <a:gd name="T26" fmla="*/ 223 w 303"/>
                <a:gd name="T27" fmla="*/ 250 h 300"/>
                <a:gd name="T28" fmla="*/ 253 w 303"/>
                <a:gd name="T29" fmla="*/ 250 h 300"/>
                <a:gd name="T30" fmla="*/ 260 w 303"/>
                <a:gd name="T31" fmla="*/ 235 h 300"/>
                <a:gd name="T32" fmla="*/ 253 w 303"/>
                <a:gd name="T33" fmla="*/ 220 h 300"/>
                <a:gd name="T34" fmla="*/ 79 w 303"/>
                <a:gd name="T35" fmla="*/ 46 h 300"/>
                <a:gd name="T36" fmla="*/ 77 w 303"/>
                <a:gd name="T37" fmla="*/ 44 h 300"/>
                <a:gd name="T38" fmla="*/ 60 w 303"/>
                <a:gd name="T39" fmla="*/ 56 h 300"/>
                <a:gd name="T40" fmla="*/ 47 w 303"/>
                <a:gd name="T41" fmla="*/ 74 h 300"/>
                <a:gd name="T42" fmla="*/ 47 w 303"/>
                <a:gd name="T43" fmla="*/ 7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3" h="300">
                  <a:moveTo>
                    <a:pt x="238" y="300"/>
                  </a:moveTo>
                  <a:cubicBezTo>
                    <a:pt x="221" y="300"/>
                    <a:pt x="205" y="293"/>
                    <a:pt x="192" y="281"/>
                  </a:cubicBezTo>
                  <a:cubicBezTo>
                    <a:pt x="18" y="107"/>
                    <a:pt x="18" y="107"/>
                    <a:pt x="18" y="107"/>
                  </a:cubicBezTo>
                  <a:cubicBezTo>
                    <a:pt x="5" y="93"/>
                    <a:pt x="0" y="77"/>
                    <a:pt x="6" y="60"/>
                  </a:cubicBezTo>
                  <a:cubicBezTo>
                    <a:pt x="10" y="46"/>
                    <a:pt x="21" y="34"/>
                    <a:pt x="29" y="26"/>
                  </a:cubicBezTo>
                  <a:cubicBezTo>
                    <a:pt x="42" y="13"/>
                    <a:pt x="57" y="0"/>
                    <a:pt x="77" y="0"/>
                  </a:cubicBezTo>
                  <a:cubicBezTo>
                    <a:pt x="85" y="0"/>
                    <a:pt x="98" y="3"/>
                    <a:pt x="110" y="15"/>
                  </a:cubicBezTo>
                  <a:cubicBezTo>
                    <a:pt x="284" y="189"/>
                    <a:pt x="284" y="189"/>
                    <a:pt x="284" y="189"/>
                  </a:cubicBezTo>
                  <a:cubicBezTo>
                    <a:pt x="296" y="201"/>
                    <a:pt x="303" y="218"/>
                    <a:pt x="303" y="235"/>
                  </a:cubicBezTo>
                  <a:cubicBezTo>
                    <a:pt x="303" y="252"/>
                    <a:pt x="296" y="269"/>
                    <a:pt x="284" y="281"/>
                  </a:cubicBezTo>
                  <a:cubicBezTo>
                    <a:pt x="272" y="293"/>
                    <a:pt x="255" y="300"/>
                    <a:pt x="238" y="300"/>
                  </a:cubicBezTo>
                  <a:close/>
                  <a:moveTo>
                    <a:pt x="47" y="74"/>
                  </a:moveTo>
                  <a:cubicBezTo>
                    <a:pt x="47" y="74"/>
                    <a:pt x="47" y="75"/>
                    <a:pt x="49" y="76"/>
                  </a:cubicBezTo>
                  <a:cubicBezTo>
                    <a:pt x="223" y="250"/>
                    <a:pt x="223" y="250"/>
                    <a:pt x="223" y="250"/>
                  </a:cubicBezTo>
                  <a:cubicBezTo>
                    <a:pt x="231" y="258"/>
                    <a:pt x="245" y="258"/>
                    <a:pt x="253" y="250"/>
                  </a:cubicBezTo>
                  <a:cubicBezTo>
                    <a:pt x="257" y="246"/>
                    <a:pt x="260" y="241"/>
                    <a:pt x="260" y="235"/>
                  </a:cubicBezTo>
                  <a:cubicBezTo>
                    <a:pt x="260" y="229"/>
                    <a:pt x="257" y="224"/>
                    <a:pt x="253" y="220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78" y="44"/>
                    <a:pt x="77" y="44"/>
                    <a:pt x="77" y="44"/>
                  </a:cubicBezTo>
                  <a:cubicBezTo>
                    <a:pt x="76" y="44"/>
                    <a:pt x="72" y="44"/>
                    <a:pt x="60" y="56"/>
                  </a:cubicBezTo>
                  <a:cubicBezTo>
                    <a:pt x="47" y="69"/>
                    <a:pt x="47" y="73"/>
                    <a:pt x="47" y="74"/>
                  </a:cubicBezTo>
                  <a:cubicBezTo>
                    <a:pt x="47" y="74"/>
                    <a:pt x="47" y="74"/>
                    <a:pt x="4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53" name="Group 59" descr="e7d195523061f1c09e9d68d7cf438b91ef959ecb14fc25d26BBA7F7DBC18E55DFF4014AF651F0BF2569D4B6C1DA7F1A4683A481403BD872FC687266AD13265C1DE7C373772FD8728ABDD69ADD03BFF5BE2862BC891DBB79E58D088E34357A3F345A9534864FDC11340AE3B71A34A7A1F7BD2127AAE3642502E0D4AD8564642CBC6FC46C984D10741322C9CACD20D41DC"/>
          <p:cNvGrpSpPr>
            <a:grpSpLocks noChangeAspect="1"/>
          </p:cNvGrpSpPr>
          <p:nvPr/>
        </p:nvGrpSpPr>
        <p:grpSpPr bwMode="auto">
          <a:xfrm>
            <a:off x="6892513" y="2497218"/>
            <a:ext cx="255635" cy="254420"/>
            <a:chOff x="2039" y="775"/>
            <a:chExt cx="1683" cy="1675"/>
          </a:xfrm>
          <a:solidFill>
            <a:schemeClr val="bg1"/>
          </a:solidFill>
        </p:grpSpPr>
        <p:sp>
          <p:nvSpPr>
            <p:cNvPr id="54" name="Freeform 60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2039" y="775"/>
              <a:ext cx="1683" cy="1675"/>
            </a:xfrm>
            <a:custGeom>
              <a:avLst/>
              <a:gdLst>
                <a:gd name="T0" fmla="*/ 485 w 707"/>
                <a:gd name="T1" fmla="*/ 704 h 704"/>
                <a:gd name="T2" fmla="*/ 419 w 707"/>
                <a:gd name="T3" fmla="*/ 672 h 704"/>
                <a:gd name="T4" fmla="*/ 37 w 707"/>
                <a:gd name="T5" fmla="*/ 290 h 704"/>
                <a:gd name="T6" fmla="*/ 7 w 707"/>
                <a:gd name="T7" fmla="*/ 206 h 704"/>
                <a:gd name="T8" fmla="*/ 74 w 707"/>
                <a:gd name="T9" fmla="*/ 149 h 704"/>
                <a:gd name="T10" fmla="*/ 595 w 707"/>
                <a:gd name="T11" fmla="*/ 10 h 704"/>
                <a:gd name="T12" fmla="*/ 688 w 707"/>
                <a:gd name="T13" fmla="*/ 33 h 704"/>
                <a:gd name="T14" fmla="*/ 699 w 707"/>
                <a:gd name="T15" fmla="*/ 114 h 704"/>
                <a:gd name="T16" fmla="*/ 560 w 707"/>
                <a:gd name="T17" fmla="*/ 635 h 704"/>
                <a:gd name="T18" fmla="*/ 485 w 707"/>
                <a:gd name="T19" fmla="*/ 704 h 704"/>
                <a:gd name="T20" fmla="*/ 627 w 707"/>
                <a:gd name="T21" fmla="*/ 49 h 704"/>
                <a:gd name="T22" fmla="*/ 606 w 707"/>
                <a:gd name="T23" fmla="*/ 52 h 704"/>
                <a:gd name="T24" fmla="*/ 85 w 707"/>
                <a:gd name="T25" fmla="*/ 191 h 704"/>
                <a:gd name="T26" fmla="*/ 49 w 707"/>
                <a:gd name="T27" fmla="*/ 218 h 704"/>
                <a:gd name="T28" fmla="*/ 68 w 707"/>
                <a:gd name="T29" fmla="*/ 259 h 704"/>
                <a:gd name="T30" fmla="*/ 449 w 707"/>
                <a:gd name="T31" fmla="*/ 641 h 704"/>
                <a:gd name="T32" fmla="*/ 485 w 707"/>
                <a:gd name="T33" fmla="*/ 660 h 704"/>
                <a:gd name="T34" fmla="*/ 517 w 707"/>
                <a:gd name="T35" fmla="*/ 623 h 704"/>
                <a:gd name="T36" fmla="*/ 656 w 707"/>
                <a:gd name="T37" fmla="*/ 103 h 704"/>
                <a:gd name="T38" fmla="*/ 653 w 707"/>
                <a:gd name="T39" fmla="*/ 60 h 704"/>
                <a:gd name="T40" fmla="*/ 627 w 707"/>
                <a:gd name="T41" fmla="*/ 49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7" h="704">
                  <a:moveTo>
                    <a:pt x="485" y="704"/>
                  </a:moveTo>
                  <a:cubicBezTo>
                    <a:pt x="462" y="704"/>
                    <a:pt x="439" y="693"/>
                    <a:pt x="419" y="672"/>
                  </a:cubicBezTo>
                  <a:cubicBezTo>
                    <a:pt x="37" y="290"/>
                    <a:pt x="37" y="290"/>
                    <a:pt x="37" y="290"/>
                  </a:cubicBezTo>
                  <a:cubicBezTo>
                    <a:pt x="10" y="264"/>
                    <a:pt x="0" y="234"/>
                    <a:pt x="7" y="206"/>
                  </a:cubicBezTo>
                  <a:cubicBezTo>
                    <a:pt x="15" y="179"/>
                    <a:pt x="38" y="159"/>
                    <a:pt x="74" y="149"/>
                  </a:cubicBezTo>
                  <a:cubicBezTo>
                    <a:pt x="595" y="10"/>
                    <a:pt x="595" y="10"/>
                    <a:pt x="595" y="10"/>
                  </a:cubicBezTo>
                  <a:cubicBezTo>
                    <a:pt x="634" y="0"/>
                    <a:pt x="669" y="8"/>
                    <a:pt x="688" y="33"/>
                  </a:cubicBezTo>
                  <a:cubicBezTo>
                    <a:pt x="703" y="54"/>
                    <a:pt x="707" y="82"/>
                    <a:pt x="699" y="114"/>
                  </a:cubicBezTo>
                  <a:cubicBezTo>
                    <a:pt x="560" y="635"/>
                    <a:pt x="560" y="635"/>
                    <a:pt x="560" y="635"/>
                  </a:cubicBezTo>
                  <a:cubicBezTo>
                    <a:pt x="548" y="678"/>
                    <a:pt x="520" y="704"/>
                    <a:pt x="485" y="704"/>
                  </a:cubicBezTo>
                  <a:close/>
                  <a:moveTo>
                    <a:pt x="627" y="49"/>
                  </a:moveTo>
                  <a:cubicBezTo>
                    <a:pt x="620" y="49"/>
                    <a:pt x="613" y="50"/>
                    <a:pt x="606" y="52"/>
                  </a:cubicBezTo>
                  <a:cubicBezTo>
                    <a:pt x="85" y="191"/>
                    <a:pt x="85" y="191"/>
                    <a:pt x="85" y="191"/>
                  </a:cubicBezTo>
                  <a:cubicBezTo>
                    <a:pt x="66" y="197"/>
                    <a:pt x="53" y="206"/>
                    <a:pt x="49" y="218"/>
                  </a:cubicBezTo>
                  <a:cubicBezTo>
                    <a:pt x="46" y="229"/>
                    <a:pt x="53" y="245"/>
                    <a:pt x="68" y="259"/>
                  </a:cubicBezTo>
                  <a:cubicBezTo>
                    <a:pt x="449" y="641"/>
                    <a:pt x="449" y="641"/>
                    <a:pt x="449" y="641"/>
                  </a:cubicBezTo>
                  <a:cubicBezTo>
                    <a:pt x="462" y="653"/>
                    <a:pt x="474" y="660"/>
                    <a:pt x="485" y="660"/>
                  </a:cubicBezTo>
                  <a:cubicBezTo>
                    <a:pt x="505" y="660"/>
                    <a:pt x="515" y="634"/>
                    <a:pt x="517" y="623"/>
                  </a:cubicBezTo>
                  <a:cubicBezTo>
                    <a:pt x="656" y="103"/>
                    <a:pt x="656" y="103"/>
                    <a:pt x="656" y="103"/>
                  </a:cubicBezTo>
                  <a:cubicBezTo>
                    <a:pt x="661" y="84"/>
                    <a:pt x="660" y="69"/>
                    <a:pt x="653" y="60"/>
                  </a:cubicBezTo>
                  <a:cubicBezTo>
                    <a:pt x="646" y="51"/>
                    <a:pt x="635" y="49"/>
                    <a:pt x="62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5" name="Freeform 61"/>
            <p:cNvSpPr/>
            <p:nvPr>
              <p:custDataLst>
                <p:tags r:id="rId15"/>
              </p:custDataLst>
            </p:nvPr>
          </p:nvSpPr>
          <p:spPr bwMode="auto">
            <a:xfrm>
              <a:off x="3265" y="1815"/>
              <a:ext cx="59" cy="64"/>
            </a:xfrm>
            <a:custGeom>
              <a:avLst/>
              <a:gdLst>
                <a:gd name="T0" fmla="*/ 12 w 25"/>
                <a:gd name="T1" fmla="*/ 27 h 27"/>
                <a:gd name="T2" fmla="*/ 10 w 25"/>
                <a:gd name="T3" fmla="*/ 27 h 27"/>
                <a:gd name="T4" fmla="*/ 2 w 25"/>
                <a:gd name="T5" fmla="*/ 14 h 27"/>
                <a:gd name="T6" fmla="*/ 3 w 25"/>
                <a:gd name="T7" fmla="*/ 9 h 27"/>
                <a:gd name="T8" fmla="*/ 16 w 25"/>
                <a:gd name="T9" fmla="*/ 1 h 27"/>
                <a:gd name="T10" fmla="*/ 24 w 25"/>
                <a:gd name="T11" fmla="*/ 15 h 27"/>
                <a:gd name="T12" fmla="*/ 23 w 25"/>
                <a:gd name="T13" fmla="*/ 19 h 27"/>
                <a:gd name="T14" fmla="*/ 12 w 25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12" y="27"/>
                  </a:moveTo>
                  <a:cubicBezTo>
                    <a:pt x="11" y="27"/>
                    <a:pt x="10" y="27"/>
                    <a:pt x="10" y="27"/>
                  </a:cubicBezTo>
                  <a:cubicBezTo>
                    <a:pt x="4" y="25"/>
                    <a:pt x="0" y="19"/>
                    <a:pt x="2" y="14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3"/>
                    <a:pt x="10" y="0"/>
                    <a:pt x="16" y="1"/>
                  </a:cubicBezTo>
                  <a:cubicBezTo>
                    <a:pt x="22" y="3"/>
                    <a:pt x="25" y="9"/>
                    <a:pt x="24" y="15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4"/>
                    <a:pt x="17" y="27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6" name="Freeform 62"/>
            <p:cNvSpPr/>
            <p:nvPr>
              <p:custDataLst>
                <p:tags r:id="rId16"/>
              </p:custDataLst>
            </p:nvPr>
          </p:nvSpPr>
          <p:spPr bwMode="auto">
            <a:xfrm>
              <a:off x="3193" y="1891"/>
              <a:ext cx="112" cy="267"/>
            </a:xfrm>
            <a:custGeom>
              <a:avLst/>
              <a:gdLst>
                <a:gd name="T0" fmla="*/ 12 w 47"/>
                <a:gd name="T1" fmla="*/ 112 h 112"/>
                <a:gd name="T2" fmla="*/ 9 w 47"/>
                <a:gd name="T3" fmla="*/ 112 h 112"/>
                <a:gd name="T4" fmla="*/ 1 w 47"/>
                <a:gd name="T5" fmla="*/ 99 h 112"/>
                <a:gd name="T6" fmla="*/ 25 w 47"/>
                <a:gd name="T7" fmla="*/ 9 h 112"/>
                <a:gd name="T8" fmla="*/ 38 w 47"/>
                <a:gd name="T9" fmla="*/ 1 h 112"/>
                <a:gd name="T10" fmla="*/ 46 w 47"/>
                <a:gd name="T11" fmla="*/ 14 h 112"/>
                <a:gd name="T12" fmla="*/ 22 w 47"/>
                <a:gd name="T13" fmla="*/ 104 h 112"/>
                <a:gd name="T14" fmla="*/ 12 w 47"/>
                <a:gd name="T1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112">
                  <a:moveTo>
                    <a:pt x="12" y="112"/>
                  </a:moveTo>
                  <a:cubicBezTo>
                    <a:pt x="11" y="112"/>
                    <a:pt x="10" y="112"/>
                    <a:pt x="9" y="112"/>
                  </a:cubicBezTo>
                  <a:cubicBezTo>
                    <a:pt x="3" y="110"/>
                    <a:pt x="0" y="104"/>
                    <a:pt x="1" y="9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3"/>
                    <a:pt x="32" y="0"/>
                    <a:pt x="38" y="1"/>
                  </a:cubicBezTo>
                  <a:cubicBezTo>
                    <a:pt x="44" y="3"/>
                    <a:pt x="47" y="9"/>
                    <a:pt x="46" y="1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1" y="109"/>
                    <a:pt x="17" y="112"/>
                    <a:pt x="12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7" name="Freeform 63"/>
            <p:cNvSpPr/>
            <p:nvPr>
              <p:custDataLst>
                <p:tags r:id="rId17"/>
              </p:custDataLst>
            </p:nvPr>
          </p:nvSpPr>
          <p:spPr bwMode="auto">
            <a:xfrm>
              <a:off x="2569" y="1487"/>
              <a:ext cx="462" cy="457"/>
            </a:xfrm>
            <a:custGeom>
              <a:avLst/>
              <a:gdLst>
                <a:gd name="T0" fmla="*/ 24 w 194"/>
                <a:gd name="T1" fmla="*/ 192 h 192"/>
                <a:gd name="T2" fmla="*/ 8 w 194"/>
                <a:gd name="T3" fmla="*/ 186 h 192"/>
                <a:gd name="T4" fmla="*/ 8 w 194"/>
                <a:gd name="T5" fmla="*/ 155 h 192"/>
                <a:gd name="T6" fmla="*/ 155 w 194"/>
                <a:gd name="T7" fmla="*/ 8 h 192"/>
                <a:gd name="T8" fmla="*/ 186 w 194"/>
                <a:gd name="T9" fmla="*/ 8 h 192"/>
                <a:gd name="T10" fmla="*/ 186 w 194"/>
                <a:gd name="T11" fmla="*/ 39 h 192"/>
                <a:gd name="T12" fmla="*/ 39 w 194"/>
                <a:gd name="T13" fmla="*/ 186 h 192"/>
                <a:gd name="T14" fmla="*/ 24 w 194"/>
                <a:gd name="T1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192">
                  <a:moveTo>
                    <a:pt x="24" y="192"/>
                  </a:moveTo>
                  <a:cubicBezTo>
                    <a:pt x="18" y="192"/>
                    <a:pt x="13" y="190"/>
                    <a:pt x="8" y="186"/>
                  </a:cubicBezTo>
                  <a:cubicBezTo>
                    <a:pt x="0" y="177"/>
                    <a:pt x="0" y="163"/>
                    <a:pt x="8" y="155"/>
                  </a:cubicBezTo>
                  <a:cubicBezTo>
                    <a:pt x="155" y="8"/>
                    <a:pt x="155" y="8"/>
                    <a:pt x="155" y="8"/>
                  </a:cubicBezTo>
                  <a:cubicBezTo>
                    <a:pt x="164" y="0"/>
                    <a:pt x="177" y="0"/>
                    <a:pt x="186" y="8"/>
                  </a:cubicBezTo>
                  <a:cubicBezTo>
                    <a:pt x="194" y="17"/>
                    <a:pt x="194" y="31"/>
                    <a:pt x="186" y="39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5" y="190"/>
                    <a:pt x="29" y="192"/>
                    <a:pt x="24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 algn="ctr"/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58" name="Group 66" descr="e7d195523061f1c09e9d68d7cf438b91ef959ecb14fc25d26BBA7F7DBC18E55DFF4014AF651F0BF2569D4B6C1DA7F1A4683A481403BD872FC687266AD13265C1DE7C373772FD8728ABDD69ADD03BFF5BE2862BC891DBB79E58D088E34357A3F345A9534864FDC11340AE3B71A34A7A1F7BD2127AAE3642502E0D4AD8564642CBC6FC46C984D10741322C9CACD20D41DC"/>
          <p:cNvGrpSpPr>
            <a:grpSpLocks noChangeAspect="1"/>
          </p:cNvGrpSpPr>
          <p:nvPr/>
        </p:nvGrpSpPr>
        <p:grpSpPr bwMode="auto">
          <a:xfrm>
            <a:off x="5103406" y="4395651"/>
            <a:ext cx="267017" cy="266216"/>
            <a:chOff x="2043" y="790"/>
            <a:chExt cx="1667" cy="1662"/>
          </a:xfrm>
          <a:solidFill>
            <a:schemeClr val="bg1"/>
          </a:solidFill>
        </p:grpSpPr>
        <p:sp>
          <p:nvSpPr>
            <p:cNvPr id="59" name="Freeform 67"/>
            <p:cNvSpPr/>
            <p:nvPr>
              <p:custDataLst>
                <p:tags r:id="rId18"/>
              </p:custDataLst>
            </p:nvPr>
          </p:nvSpPr>
          <p:spPr bwMode="auto">
            <a:xfrm>
              <a:off x="2043" y="790"/>
              <a:ext cx="1667" cy="1662"/>
            </a:xfrm>
            <a:custGeom>
              <a:avLst/>
              <a:gdLst>
                <a:gd name="T0" fmla="*/ 199 w 701"/>
                <a:gd name="T1" fmla="*/ 698 h 698"/>
                <a:gd name="T2" fmla="*/ 185 w 701"/>
                <a:gd name="T3" fmla="*/ 693 h 698"/>
                <a:gd name="T4" fmla="*/ 179 w 701"/>
                <a:gd name="T5" fmla="*/ 668 h 698"/>
                <a:gd name="T6" fmla="*/ 204 w 701"/>
                <a:gd name="T7" fmla="*/ 609 h 698"/>
                <a:gd name="T8" fmla="*/ 212 w 701"/>
                <a:gd name="T9" fmla="*/ 585 h 698"/>
                <a:gd name="T10" fmla="*/ 215 w 701"/>
                <a:gd name="T11" fmla="*/ 558 h 698"/>
                <a:gd name="T12" fmla="*/ 245 w 701"/>
                <a:gd name="T13" fmla="*/ 558 h 698"/>
                <a:gd name="T14" fmla="*/ 244 w 701"/>
                <a:gd name="T15" fmla="*/ 627 h 698"/>
                <a:gd name="T16" fmla="*/ 243 w 701"/>
                <a:gd name="T17" fmla="*/ 628 h 698"/>
                <a:gd name="T18" fmla="*/ 341 w 701"/>
                <a:gd name="T19" fmla="*/ 574 h 698"/>
                <a:gd name="T20" fmla="*/ 352 w 701"/>
                <a:gd name="T21" fmla="*/ 571 h 698"/>
                <a:gd name="T22" fmla="*/ 657 w 701"/>
                <a:gd name="T23" fmla="*/ 302 h 698"/>
                <a:gd name="T24" fmla="*/ 352 w 701"/>
                <a:gd name="T25" fmla="*/ 44 h 698"/>
                <a:gd name="T26" fmla="*/ 46 w 701"/>
                <a:gd name="T27" fmla="*/ 303 h 698"/>
                <a:gd name="T28" fmla="*/ 160 w 701"/>
                <a:gd name="T29" fmla="*/ 512 h 698"/>
                <a:gd name="T30" fmla="*/ 166 w 701"/>
                <a:gd name="T31" fmla="*/ 542 h 698"/>
                <a:gd name="T32" fmla="*/ 135 w 701"/>
                <a:gd name="T33" fmla="*/ 547 h 698"/>
                <a:gd name="T34" fmla="*/ 3 w 701"/>
                <a:gd name="T35" fmla="*/ 301 h 698"/>
                <a:gd name="T36" fmla="*/ 352 w 701"/>
                <a:gd name="T37" fmla="*/ 0 h 698"/>
                <a:gd name="T38" fmla="*/ 701 w 701"/>
                <a:gd name="T39" fmla="*/ 302 h 698"/>
                <a:gd name="T40" fmla="*/ 358 w 701"/>
                <a:gd name="T41" fmla="*/ 615 h 698"/>
                <a:gd name="T42" fmla="*/ 210 w 701"/>
                <a:gd name="T43" fmla="*/ 696 h 698"/>
                <a:gd name="T44" fmla="*/ 199 w 701"/>
                <a:gd name="T45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1" h="698">
                  <a:moveTo>
                    <a:pt x="199" y="698"/>
                  </a:moveTo>
                  <a:cubicBezTo>
                    <a:pt x="194" y="698"/>
                    <a:pt x="189" y="696"/>
                    <a:pt x="185" y="693"/>
                  </a:cubicBezTo>
                  <a:cubicBezTo>
                    <a:pt x="178" y="687"/>
                    <a:pt x="176" y="677"/>
                    <a:pt x="179" y="668"/>
                  </a:cubicBezTo>
                  <a:cubicBezTo>
                    <a:pt x="204" y="609"/>
                    <a:pt x="204" y="609"/>
                    <a:pt x="204" y="609"/>
                  </a:cubicBezTo>
                  <a:cubicBezTo>
                    <a:pt x="208" y="600"/>
                    <a:pt x="211" y="589"/>
                    <a:pt x="212" y="585"/>
                  </a:cubicBezTo>
                  <a:cubicBezTo>
                    <a:pt x="206" y="576"/>
                    <a:pt x="207" y="565"/>
                    <a:pt x="215" y="558"/>
                  </a:cubicBezTo>
                  <a:cubicBezTo>
                    <a:pt x="223" y="549"/>
                    <a:pt x="237" y="549"/>
                    <a:pt x="245" y="558"/>
                  </a:cubicBezTo>
                  <a:cubicBezTo>
                    <a:pt x="264" y="576"/>
                    <a:pt x="252" y="609"/>
                    <a:pt x="244" y="627"/>
                  </a:cubicBezTo>
                  <a:cubicBezTo>
                    <a:pt x="243" y="628"/>
                    <a:pt x="243" y="628"/>
                    <a:pt x="243" y="628"/>
                  </a:cubicBezTo>
                  <a:cubicBezTo>
                    <a:pt x="341" y="574"/>
                    <a:pt x="341" y="574"/>
                    <a:pt x="341" y="574"/>
                  </a:cubicBezTo>
                  <a:cubicBezTo>
                    <a:pt x="345" y="572"/>
                    <a:pt x="348" y="571"/>
                    <a:pt x="352" y="571"/>
                  </a:cubicBezTo>
                  <a:cubicBezTo>
                    <a:pt x="520" y="571"/>
                    <a:pt x="657" y="451"/>
                    <a:pt x="657" y="302"/>
                  </a:cubicBezTo>
                  <a:cubicBezTo>
                    <a:pt x="657" y="164"/>
                    <a:pt x="515" y="44"/>
                    <a:pt x="352" y="44"/>
                  </a:cubicBezTo>
                  <a:cubicBezTo>
                    <a:pt x="190" y="44"/>
                    <a:pt x="51" y="162"/>
                    <a:pt x="46" y="303"/>
                  </a:cubicBezTo>
                  <a:cubicBezTo>
                    <a:pt x="44" y="383"/>
                    <a:pt x="86" y="459"/>
                    <a:pt x="160" y="512"/>
                  </a:cubicBezTo>
                  <a:cubicBezTo>
                    <a:pt x="170" y="519"/>
                    <a:pt x="173" y="532"/>
                    <a:pt x="166" y="542"/>
                  </a:cubicBezTo>
                  <a:cubicBezTo>
                    <a:pt x="159" y="552"/>
                    <a:pt x="145" y="554"/>
                    <a:pt x="135" y="547"/>
                  </a:cubicBezTo>
                  <a:cubicBezTo>
                    <a:pt x="48" y="486"/>
                    <a:pt x="0" y="396"/>
                    <a:pt x="3" y="301"/>
                  </a:cubicBezTo>
                  <a:cubicBezTo>
                    <a:pt x="8" y="138"/>
                    <a:pt x="168" y="0"/>
                    <a:pt x="352" y="0"/>
                  </a:cubicBezTo>
                  <a:cubicBezTo>
                    <a:pt x="541" y="0"/>
                    <a:pt x="701" y="139"/>
                    <a:pt x="701" y="302"/>
                  </a:cubicBezTo>
                  <a:cubicBezTo>
                    <a:pt x="701" y="473"/>
                    <a:pt x="547" y="612"/>
                    <a:pt x="358" y="615"/>
                  </a:cubicBezTo>
                  <a:cubicBezTo>
                    <a:pt x="210" y="696"/>
                    <a:pt x="210" y="696"/>
                    <a:pt x="210" y="696"/>
                  </a:cubicBezTo>
                  <a:cubicBezTo>
                    <a:pt x="206" y="697"/>
                    <a:pt x="203" y="698"/>
                    <a:pt x="199" y="6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0" name="Freeform 68"/>
            <p:cNvSpPr/>
            <p:nvPr>
              <p:custDataLst>
                <p:tags r:id="rId19"/>
              </p:custDataLst>
            </p:nvPr>
          </p:nvSpPr>
          <p:spPr bwMode="auto">
            <a:xfrm>
              <a:off x="2521" y="1364"/>
              <a:ext cx="516" cy="50"/>
            </a:xfrm>
            <a:custGeom>
              <a:avLst/>
              <a:gdLst>
                <a:gd name="T0" fmla="*/ 206 w 217"/>
                <a:gd name="T1" fmla="*/ 21 h 21"/>
                <a:gd name="T2" fmla="*/ 11 w 217"/>
                <a:gd name="T3" fmla="*/ 21 h 21"/>
                <a:gd name="T4" fmla="*/ 0 w 217"/>
                <a:gd name="T5" fmla="*/ 10 h 21"/>
                <a:gd name="T6" fmla="*/ 11 w 217"/>
                <a:gd name="T7" fmla="*/ 0 h 21"/>
                <a:gd name="T8" fmla="*/ 206 w 217"/>
                <a:gd name="T9" fmla="*/ 0 h 21"/>
                <a:gd name="T10" fmla="*/ 217 w 217"/>
                <a:gd name="T11" fmla="*/ 10 h 21"/>
                <a:gd name="T12" fmla="*/ 206 w 217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1">
                  <a:moveTo>
                    <a:pt x="206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12" y="0"/>
                    <a:pt x="217" y="4"/>
                    <a:pt x="217" y="10"/>
                  </a:cubicBezTo>
                  <a:cubicBezTo>
                    <a:pt x="217" y="16"/>
                    <a:pt x="212" y="21"/>
                    <a:pt x="20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2" name="Freeform 69"/>
            <p:cNvSpPr/>
            <p:nvPr>
              <p:custDataLst>
                <p:tags r:id="rId20"/>
              </p:custDataLst>
            </p:nvPr>
          </p:nvSpPr>
          <p:spPr bwMode="auto">
            <a:xfrm>
              <a:off x="3116" y="1364"/>
              <a:ext cx="128" cy="50"/>
            </a:xfrm>
            <a:custGeom>
              <a:avLst/>
              <a:gdLst>
                <a:gd name="T0" fmla="*/ 43 w 54"/>
                <a:gd name="T1" fmla="*/ 21 h 21"/>
                <a:gd name="T2" fmla="*/ 10 w 54"/>
                <a:gd name="T3" fmla="*/ 21 h 21"/>
                <a:gd name="T4" fmla="*/ 0 w 54"/>
                <a:gd name="T5" fmla="*/ 10 h 21"/>
                <a:gd name="T6" fmla="*/ 10 w 54"/>
                <a:gd name="T7" fmla="*/ 0 h 21"/>
                <a:gd name="T8" fmla="*/ 43 w 54"/>
                <a:gd name="T9" fmla="*/ 0 h 21"/>
                <a:gd name="T10" fmla="*/ 54 w 54"/>
                <a:gd name="T11" fmla="*/ 10 h 21"/>
                <a:gd name="T12" fmla="*/ 43 w 54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1">
                  <a:moveTo>
                    <a:pt x="43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4" y="21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9" y="0"/>
                    <a:pt x="54" y="4"/>
                    <a:pt x="54" y="10"/>
                  </a:cubicBezTo>
                  <a:cubicBezTo>
                    <a:pt x="54" y="16"/>
                    <a:pt x="49" y="21"/>
                    <a:pt x="4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3" name="Freeform 70"/>
            <p:cNvSpPr/>
            <p:nvPr>
              <p:custDataLst>
                <p:tags r:id="rId21"/>
              </p:custDataLst>
            </p:nvPr>
          </p:nvSpPr>
          <p:spPr bwMode="auto">
            <a:xfrm>
              <a:off x="2547" y="1621"/>
              <a:ext cx="335" cy="53"/>
            </a:xfrm>
            <a:custGeom>
              <a:avLst/>
              <a:gdLst>
                <a:gd name="T0" fmla="*/ 130 w 141"/>
                <a:gd name="T1" fmla="*/ 22 h 22"/>
                <a:gd name="T2" fmla="*/ 11 w 141"/>
                <a:gd name="T3" fmla="*/ 22 h 22"/>
                <a:gd name="T4" fmla="*/ 0 w 141"/>
                <a:gd name="T5" fmla="*/ 11 h 22"/>
                <a:gd name="T6" fmla="*/ 11 w 141"/>
                <a:gd name="T7" fmla="*/ 0 h 22"/>
                <a:gd name="T8" fmla="*/ 130 w 141"/>
                <a:gd name="T9" fmla="*/ 0 h 22"/>
                <a:gd name="T10" fmla="*/ 141 w 141"/>
                <a:gd name="T11" fmla="*/ 11 h 22"/>
                <a:gd name="T12" fmla="*/ 130 w 141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22">
                  <a:moveTo>
                    <a:pt x="130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6" y="0"/>
                    <a:pt x="141" y="5"/>
                    <a:pt x="141" y="11"/>
                  </a:cubicBezTo>
                  <a:cubicBezTo>
                    <a:pt x="141" y="17"/>
                    <a:pt x="136" y="22"/>
                    <a:pt x="13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4" name="Freeform 71"/>
            <p:cNvSpPr/>
            <p:nvPr>
              <p:custDataLst>
                <p:tags r:id="rId22"/>
              </p:custDataLst>
            </p:nvPr>
          </p:nvSpPr>
          <p:spPr bwMode="auto">
            <a:xfrm>
              <a:off x="2935" y="1621"/>
              <a:ext cx="102" cy="53"/>
            </a:xfrm>
            <a:custGeom>
              <a:avLst/>
              <a:gdLst>
                <a:gd name="T0" fmla="*/ 32 w 43"/>
                <a:gd name="T1" fmla="*/ 22 h 22"/>
                <a:gd name="T2" fmla="*/ 10 w 43"/>
                <a:gd name="T3" fmla="*/ 22 h 22"/>
                <a:gd name="T4" fmla="*/ 0 w 43"/>
                <a:gd name="T5" fmla="*/ 11 h 22"/>
                <a:gd name="T6" fmla="*/ 10 w 43"/>
                <a:gd name="T7" fmla="*/ 0 h 22"/>
                <a:gd name="T8" fmla="*/ 32 w 43"/>
                <a:gd name="T9" fmla="*/ 0 h 22"/>
                <a:gd name="T10" fmla="*/ 43 w 43"/>
                <a:gd name="T11" fmla="*/ 11 h 22"/>
                <a:gd name="T12" fmla="*/ 32 w 43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2">
                  <a:moveTo>
                    <a:pt x="32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8" y="0"/>
                    <a:pt x="43" y="5"/>
                    <a:pt x="43" y="11"/>
                  </a:cubicBezTo>
                  <a:cubicBezTo>
                    <a:pt x="43" y="17"/>
                    <a:pt x="38" y="22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65" name="Group 74" descr="e7d195523061f1c09e9d68d7cf438b91ef959ecb14fc25d26BBA7F7DBC18E55DFF4014AF651F0BF2569D4B6C1DA7F1A4683A481403BD872FC687266AD13265C1DE7C373772FD8728ABDD69ADD03BFF5BE2862BC891DBB79E58D088E34357A3F345A9534864FDC11340AE3B71A34A7A1F7BD2127AAE3642502E0D4AD8564642CBC6FC46C984D10741322C9CACD20D41DC"/>
          <p:cNvGrpSpPr>
            <a:grpSpLocks noChangeAspect="1"/>
          </p:cNvGrpSpPr>
          <p:nvPr/>
        </p:nvGrpSpPr>
        <p:grpSpPr bwMode="auto">
          <a:xfrm>
            <a:off x="6893906" y="4408143"/>
            <a:ext cx="252846" cy="241235"/>
            <a:chOff x="2011" y="788"/>
            <a:chExt cx="1742" cy="1662"/>
          </a:xfrm>
          <a:solidFill>
            <a:schemeClr val="bg1"/>
          </a:solidFill>
        </p:grpSpPr>
        <p:sp>
          <p:nvSpPr>
            <p:cNvPr id="66" name="Freeform 75"/>
            <p:cNvSpPr/>
            <p:nvPr>
              <p:custDataLst>
                <p:tags r:id="rId23"/>
              </p:custDataLst>
            </p:nvPr>
          </p:nvSpPr>
          <p:spPr bwMode="auto">
            <a:xfrm>
              <a:off x="2490" y="2345"/>
              <a:ext cx="818" cy="105"/>
            </a:xfrm>
            <a:custGeom>
              <a:avLst/>
              <a:gdLst>
                <a:gd name="T0" fmla="*/ 321 w 344"/>
                <a:gd name="T1" fmla="*/ 44 h 44"/>
                <a:gd name="T2" fmla="*/ 22 w 344"/>
                <a:gd name="T3" fmla="*/ 44 h 44"/>
                <a:gd name="T4" fmla="*/ 0 w 344"/>
                <a:gd name="T5" fmla="*/ 22 h 44"/>
                <a:gd name="T6" fmla="*/ 22 w 344"/>
                <a:gd name="T7" fmla="*/ 0 h 44"/>
                <a:gd name="T8" fmla="*/ 321 w 344"/>
                <a:gd name="T9" fmla="*/ 0 h 44"/>
                <a:gd name="T10" fmla="*/ 344 w 344"/>
                <a:gd name="T11" fmla="*/ 22 h 44"/>
                <a:gd name="T12" fmla="*/ 321 w 344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44">
                  <a:moveTo>
                    <a:pt x="321" y="44"/>
                  </a:moveTo>
                  <a:cubicBezTo>
                    <a:pt x="22" y="44"/>
                    <a:pt x="22" y="44"/>
                    <a:pt x="22" y="44"/>
                  </a:cubicBezTo>
                  <a:cubicBezTo>
                    <a:pt x="10" y="44"/>
                    <a:pt x="0" y="34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34" y="0"/>
                    <a:pt x="344" y="10"/>
                    <a:pt x="344" y="22"/>
                  </a:cubicBezTo>
                  <a:cubicBezTo>
                    <a:pt x="344" y="34"/>
                    <a:pt x="334" y="44"/>
                    <a:pt x="32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7" name="Freeform 76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2011" y="788"/>
              <a:ext cx="1742" cy="1345"/>
            </a:xfrm>
            <a:custGeom>
              <a:avLst/>
              <a:gdLst>
                <a:gd name="T0" fmla="*/ 732 w 732"/>
                <a:gd name="T1" fmla="*/ 488 h 565"/>
                <a:gd name="T2" fmla="*/ 655 w 732"/>
                <a:gd name="T3" fmla="*/ 565 h 565"/>
                <a:gd name="T4" fmla="*/ 77 w 732"/>
                <a:gd name="T5" fmla="*/ 565 h 565"/>
                <a:gd name="T6" fmla="*/ 0 w 732"/>
                <a:gd name="T7" fmla="*/ 488 h 565"/>
                <a:gd name="T8" fmla="*/ 0 w 732"/>
                <a:gd name="T9" fmla="*/ 77 h 565"/>
                <a:gd name="T10" fmla="*/ 77 w 732"/>
                <a:gd name="T11" fmla="*/ 0 h 565"/>
                <a:gd name="T12" fmla="*/ 655 w 732"/>
                <a:gd name="T13" fmla="*/ 0 h 565"/>
                <a:gd name="T14" fmla="*/ 732 w 732"/>
                <a:gd name="T15" fmla="*/ 77 h 565"/>
                <a:gd name="T16" fmla="*/ 732 w 732"/>
                <a:gd name="T17" fmla="*/ 488 h 565"/>
                <a:gd name="T18" fmla="*/ 687 w 732"/>
                <a:gd name="T19" fmla="*/ 77 h 565"/>
                <a:gd name="T20" fmla="*/ 655 w 732"/>
                <a:gd name="T21" fmla="*/ 44 h 565"/>
                <a:gd name="T22" fmla="*/ 77 w 732"/>
                <a:gd name="T23" fmla="*/ 44 h 565"/>
                <a:gd name="T24" fmla="*/ 45 w 732"/>
                <a:gd name="T25" fmla="*/ 77 h 565"/>
                <a:gd name="T26" fmla="*/ 45 w 732"/>
                <a:gd name="T27" fmla="*/ 488 h 565"/>
                <a:gd name="T28" fmla="*/ 77 w 732"/>
                <a:gd name="T29" fmla="*/ 521 h 565"/>
                <a:gd name="T30" fmla="*/ 655 w 732"/>
                <a:gd name="T31" fmla="*/ 521 h 565"/>
                <a:gd name="T32" fmla="*/ 687 w 732"/>
                <a:gd name="T33" fmla="*/ 488 h 565"/>
                <a:gd name="T34" fmla="*/ 687 w 732"/>
                <a:gd name="T35" fmla="*/ 77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2" h="565">
                  <a:moveTo>
                    <a:pt x="732" y="488"/>
                  </a:moveTo>
                  <a:cubicBezTo>
                    <a:pt x="732" y="531"/>
                    <a:pt x="697" y="565"/>
                    <a:pt x="655" y="565"/>
                  </a:cubicBezTo>
                  <a:cubicBezTo>
                    <a:pt x="77" y="565"/>
                    <a:pt x="77" y="565"/>
                    <a:pt x="77" y="565"/>
                  </a:cubicBezTo>
                  <a:cubicBezTo>
                    <a:pt x="35" y="565"/>
                    <a:pt x="0" y="531"/>
                    <a:pt x="0" y="48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4"/>
                    <a:pt x="35" y="0"/>
                    <a:pt x="77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97" y="0"/>
                    <a:pt x="732" y="34"/>
                    <a:pt x="732" y="77"/>
                  </a:cubicBezTo>
                  <a:cubicBezTo>
                    <a:pt x="732" y="488"/>
                    <a:pt x="732" y="488"/>
                    <a:pt x="732" y="488"/>
                  </a:cubicBezTo>
                  <a:close/>
                  <a:moveTo>
                    <a:pt x="687" y="77"/>
                  </a:moveTo>
                  <a:cubicBezTo>
                    <a:pt x="687" y="59"/>
                    <a:pt x="673" y="44"/>
                    <a:pt x="655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59" y="44"/>
                    <a:pt x="45" y="59"/>
                    <a:pt x="45" y="77"/>
                  </a:cubicBezTo>
                  <a:cubicBezTo>
                    <a:pt x="45" y="488"/>
                    <a:pt x="45" y="488"/>
                    <a:pt x="45" y="488"/>
                  </a:cubicBezTo>
                  <a:cubicBezTo>
                    <a:pt x="45" y="506"/>
                    <a:pt x="59" y="521"/>
                    <a:pt x="77" y="521"/>
                  </a:cubicBezTo>
                  <a:cubicBezTo>
                    <a:pt x="655" y="521"/>
                    <a:pt x="655" y="521"/>
                    <a:pt x="655" y="521"/>
                  </a:cubicBezTo>
                  <a:cubicBezTo>
                    <a:pt x="673" y="521"/>
                    <a:pt x="687" y="506"/>
                    <a:pt x="687" y="488"/>
                  </a:cubicBezTo>
                  <a:lnTo>
                    <a:pt x="687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68" name="Freeform 77"/>
            <p:cNvSpPr/>
            <p:nvPr>
              <p:custDataLst>
                <p:tags r:id="rId25"/>
              </p:custDataLst>
            </p:nvPr>
          </p:nvSpPr>
          <p:spPr bwMode="auto">
            <a:xfrm>
              <a:off x="2042" y="1790"/>
              <a:ext cx="1688" cy="53"/>
            </a:xfrm>
            <a:custGeom>
              <a:avLst/>
              <a:gdLst>
                <a:gd name="T0" fmla="*/ 698 w 709"/>
                <a:gd name="T1" fmla="*/ 22 h 22"/>
                <a:gd name="T2" fmla="*/ 11 w 709"/>
                <a:gd name="T3" fmla="*/ 22 h 22"/>
                <a:gd name="T4" fmla="*/ 0 w 709"/>
                <a:gd name="T5" fmla="*/ 11 h 22"/>
                <a:gd name="T6" fmla="*/ 11 w 709"/>
                <a:gd name="T7" fmla="*/ 0 h 22"/>
                <a:gd name="T8" fmla="*/ 698 w 709"/>
                <a:gd name="T9" fmla="*/ 0 h 22"/>
                <a:gd name="T10" fmla="*/ 709 w 709"/>
                <a:gd name="T11" fmla="*/ 11 h 22"/>
                <a:gd name="T12" fmla="*/ 698 w 709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22">
                  <a:moveTo>
                    <a:pt x="698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04" y="0"/>
                    <a:pt x="709" y="5"/>
                    <a:pt x="709" y="11"/>
                  </a:cubicBezTo>
                  <a:cubicBezTo>
                    <a:pt x="709" y="17"/>
                    <a:pt x="704" y="22"/>
                    <a:pt x="69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93" name="Freeform 78"/>
            <p:cNvSpPr/>
            <p:nvPr>
              <p:custDataLst>
                <p:tags r:id="rId26"/>
              </p:custDataLst>
            </p:nvPr>
          </p:nvSpPr>
          <p:spPr bwMode="auto">
            <a:xfrm>
              <a:off x="2042" y="1026"/>
              <a:ext cx="1688" cy="53"/>
            </a:xfrm>
            <a:custGeom>
              <a:avLst/>
              <a:gdLst>
                <a:gd name="T0" fmla="*/ 698 w 709"/>
                <a:gd name="T1" fmla="*/ 22 h 22"/>
                <a:gd name="T2" fmla="*/ 11 w 709"/>
                <a:gd name="T3" fmla="*/ 22 h 22"/>
                <a:gd name="T4" fmla="*/ 0 w 709"/>
                <a:gd name="T5" fmla="*/ 11 h 22"/>
                <a:gd name="T6" fmla="*/ 11 w 709"/>
                <a:gd name="T7" fmla="*/ 0 h 22"/>
                <a:gd name="T8" fmla="*/ 698 w 709"/>
                <a:gd name="T9" fmla="*/ 0 h 22"/>
                <a:gd name="T10" fmla="*/ 709 w 709"/>
                <a:gd name="T11" fmla="*/ 11 h 22"/>
                <a:gd name="T12" fmla="*/ 698 w 709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22">
                  <a:moveTo>
                    <a:pt x="698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04" y="0"/>
                    <a:pt x="709" y="5"/>
                    <a:pt x="709" y="11"/>
                  </a:cubicBezTo>
                  <a:cubicBezTo>
                    <a:pt x="709" y="17"/>
                    <a:pt x="704" y="22"/>
                    <a:pt x="69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94" name="Freeform 79"/>
            <p:cNvSpPr/>
            <p:nvPr>
              <p:custDataLst>
                <p:tags r:id="rId27"/>
              </p:custDataLst>
            </p:nvPr>
          </p:nvSpPr>
          <p:spPr bwMode="auto">
            <a:xfrm>
              <a:off x="2761" y="1388"/>
              <a:ext cx="67" cy="76"/>
            </a:xfrm>
            <a:custGeom>
              <a:avLst/>
              <a:gdLst>
                <a:gd name="T0" fmla="*/ 12 w 28"/>
                <a:gd name="T1" fmla="*/ 32 h 32"/>
                <a:gd name="T2" fmla="*/ 8 w 28"/>
                <a:gd name="T3" fmla="*/ 31 h 32"/>
                <a:gd name="T4" fmla="*/ 2 w 28"/>
                <a:gd name="T5" fmla="*/ 16 h 32"/>
                <a:gd name="T6" fmla="*/ 5 w 28"/>
                <a:gd name="T7" fmla="*/ 9 h 32"/>
                <a:gd name="T8" fmla="*/ 19 w 28"/>
                <a:gd name="T9" fmla="*/ 2 h 32"/>
                <a:gd name="T10" fmla="*/ 26 w 28"/>
                <a:gd name="T11" fmla="*/ 17 h 32"/>
                <a:gd name="T12" fmla="*/ 23 w 28"/>
                <a:gd name="T13" fmla="*/ 24 h 32"/>
                <a:gd name="T14" fmla="*/ 12 w 28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2">
                  <a:moveTo>
                    <a:pt x="12" y="32"/>
                  </a:moveTo>
                  <a:cubicBezTo>
                    <a:pt x="11" y="32"/>
                    <a:pt x="10" y="31"/>
                    <a:pt x="8" y="31"/>
                  </a:cubicBezTo>
                  <a:cubicBezTo>
                    <a:pt x="3" y="29"/>
                    <a:pt x="0" y="22"/>
                    <a:pt x="2" y="1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3"/>
                    <a:pt x="14" y="0"/>
                    <a:pt x="19" y="2"/>
                  </a:cubicBezTo>
                  <a:cubicBezTo>
                    <a:pt x="25" y="5"/>
                    <a:pt x="28" y="11"/>
                    <a:pt x="26" y="1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1" y="29"/>
                    <a:pt x="17" y="32"/>
                    <a:pt x="1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95" name="Freeform 80"/>
            <p:cNvSpPr/>
            <p:nvPr>
              <p:custDataLst>
                <p:tags r:id="rId28"/>
              </p:custDataLst>
            </p:nvPr>
          </p:nvSpPr>
          <p:spPr bwMode="auto">
            <a:xfrm>
              <a:off x="2659" y="1474"/>
              <a:ext cx="135" cy="247"/>
            </a:xfrm>
            <a:custGeom>
              <a:avLst/>
              <a:gdLst>
                <a:gd name="T0" fmla="*/ 13 w 57"/>
                <a:gd name="T1" fmla="*/ 104 h 104"/>
                <a:gd name="T2" fmla="*/ 9 w 57"/>
                <a:gd name="T3" fmla="*/ 103 h 104"/>
                <a:gd name="T4" fmla="*/ 3 w 57"/>
                <a:gd name="T5" fmla="*/ 89 h 104"/>
                <a:gd name="T6" fmla="*/ 34 w 57"/>
                <a:gd name="T7" fmla="*/ 8 h 104"/>
                <a:gd name="T8" fmla="*/ 48 w 57"/>
                <a:gd name="T9" fmla="*/ 2 h 104"/>
                <a:gd name="T10" fmla="*/ 55 w 57"/>
                <a:gd name="T11" fmla="*/ 16 h 104"/>
                <a:gd name="T12" fmla="*/ 23 w 57"/>
                <a:gd name="T13" fmla="*/ 97 h 104"/>
                <a:gd name="T14" fmla="*/ 13 w 57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04">
                  <a:moveTo>
                    <a:pt x="13" y="104"/>
                  </a:moveTo>
                  <a:cubicBezTo>
                    <a:pt x="12" y="104"/>
                    <a:pt x="10" y="104"/>
                    <a:pt x="9" y="103"/>
                  </a:cubicBezTo>
                  <a:cubicBezTo>
                    <a:pt x="3" y="101"/>
                    <a:pt x="0" y="95"/>
                    <a:pt x="3" y="89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6" y="3"/>
                    <a:pt x="43" y="0"/>
                    <a:pt x="48" y="2"/>
                  </a:cubicBezTo>
                  <a:cubicBezTo>
                    <a:pt x="54" y="4"/>
                    <a:pt x="57" y="11"/>
                    <a:pt x="55" y="16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22" y="101"/>
                    <a:pt x="17" y="104"/>
                    <a:pt x="13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96" name="Freeform 81"/>
            <p:cNvSpPr/>
            <p:nvPr>
              <p:custDataLst>
                <p:tags r:id="rId29"/>
              </p:custDataLst>
            </p:nvPr>
          </p:nvSpPr>
          <p:spPr bwMode="auto">
            <a:xfrm>
              <a:off x="2554" y="1205"/>
              <a:ext cx="169" cy="338"/>
            </a:xfrm>
            <a:custGeom>
              <a:avLst/>
              <a:gdLst>
                <a:gd name="T0" fmla="*/ 12 w 71"/>
                <a:gd name="T1" fmla="*/ 142 h 142"/>
                <a:gd name="T2" fmla="*/ 8 w 71"/>
                <a:gd name="T3" fmla="*/ 141 h 142"/>
                <a:gd name="T4" fmla="*/ 2 w 71"/>
                <a:gd name="T5" fmla="*/ 127 h 142"/>
                <a:gd name="T6" fmla="*/ 48 w 71"/>
                <a:gd name="T7" fmla="*/ 9 h 142"/>
                <a:gd name="T8" fmla="*/ 62 w 71"/>
                <a:gd name="T9" fmla="*/ 2 h 142"/>
                <a:gd name="T10" fmla="*/ 68 w 71"/>
                <a:gd name="T11" fmla="*/ 17 h 142"/>
                <a:gd name="T12" fmla="*/ 22 w 71"/>
                <a:gd name="T13" fmla="*/ 135 h 142"/>
                <a:gd name="T14" fmla="*/ 12 w 71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42">
                  <a:moveTo>
                    <a:pt x="12" y="142"/>
                  </a:moveTo>
                  <a:cubicBezTo>
                    <a:pt x="11" y="142"/>
                    <a:pt x="9" y="141"/>
                    <a:pt x="8" y="141"/>
                  </a:cubicBezTo>
                  <a:cubicBezTo>
                    <a:pt x="2" y="139"/>
                    <a:pt x="0" y="132"/>
                    <a:pt x="2" y="127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0" y="3"/>
                    <a:pt x="56" y="0"/>
                    <a:pt x="62" y="2"/>
                  </a:cubicBezTo>
                  <a:cubicBezTo>
                    <a:pt x="68" y="4"/>
                    <a:pt x="71" y="11"/>
                    <a:pt x="68" y="17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21" y="139"/>
                    <a:pt x="17" y="142"/>
                    <a:pt x="12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97" name="Freeform 82"/>
            <p:cNvSpPr/>
            <p:nvPr>
              <p:custDataLst>
                <p:tags r:id="rId30"/>
              </p:custDataLst>
            </p:nvPr>
          </p:nvSpPr>
          <p:spPr bwMode="auto">
            <a:xfrm>
              <a:off x="2502" y="1576"/>
              <a:ext cx="76" cy="98"/>
            </a:xfrm>
            <a:custGeom>
              <a:avLst/>
              <a:gdLst>
                <a:gd name="T0" fmla="*/ 13 w 32"/>
                <a:gd name="T1" fmla="*/ 41 h 41"/>
                <a:gd name="T2" fmla="*/ 9 w 32"/>
                <a:gd name="T3" fmla="*/ 40 h 41"/>
                <a:gd name="T4" fmla="*/ 2 w 32"/>
                <a:gd name="T5" fmla="*/ 26 h 41"/>
                <a:gd name="T6" fmla="*/ 9 w 32"/>
                <a:gd name="T7" fmla="*/ 9 h 41"/>
                <a:gd name="T8" fmla="*/ 23 w 32"/>
                <a:gd name="T9" fmla="*/ 2 h 41"/>
                <a:gd name="T10" fmla="*/ 30 w 32"/>
                <a:gd name="T11" fmla="*/ 17 h 41"/>
                <a:gd name="T12" fmla="*/ 23 w 32"/>
                <a:gd name="T13" fmla="*/ 34 h 41"/>
                <a:gd name="T14" fmla="*/ 13 w 32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13" y="41"/>
                  </a:moveTo>
                  <a:cubicBezTo>
                    <a:pt x="11" y="41"/>
                    <a:pt x="10" y="41"/>
                    <a:pt x="9" y="40"/>
                  </a:cubicBezTo>
                  <a:cubicBezTo>
                    <a:pt x="3" y="38"/>
                    <a:pt x="0" y="32"/>
                    <a:pt x="2" y="26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3"/>
                    <a:pt x="18" y="0"/>
                    <a:pt x="23" y="2"/>
                  </a:cubicBezTo>
                  <a:cubicBezTo>
                    <a:pt x="29" y="4"/>
                    <a:pt x="32" y="11"/>
                    <a:pt x="30" y="17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1" y="38"/>
                    <a:pt x="17" y="41"/>
                    <a:pt x="1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98" name="文本框 97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>
            <p:custDataLst>
              <p:tags r:id="rId31"/>
            </p:custDataLst>
          </p:nvPr>
        </p:nvSpPr>
        <p:spPr>
          <a:xfrm>
            <a:off x="1477721" y="2474017"/>
            <a:ext cx="29159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r">
              <a:defRPr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1.考研学习服务APP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2" name="文本框 101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>
            <p:custDataLst>
              <p:tags r:id="rId32"/>
            </p:custDataLst>
          </p:nvPr>
        </p:nvSpPr>
        <p:spPr>
          <a:xfrm>
            <a:off x="2716606" y="4378382"/>
            <a:ext cx="16770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r">
              <a:defRPr/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2.</a:t>
            </a:r>
            <a:r>
              <a: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背书服务</a:t>
            </a:r>
            <a:endParaRPr sz="2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3" name="文本框 10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>
            <p:custDataLst>
              <p:tags r:id="rId33"/>
            </p:custDataLst>
          </p:nvPr>
        </p:nvSpPr>
        <p:spPr>
          <a:xfrm>
            <a:off x="7746441" y="2474017"/>
            <a:ext cx="25641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defRPr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3.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解压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&amp;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自律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服务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4" name="文本框 103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>
            <p:custDataLst>
              <p:tags r:id="rId34"/>
            </p:custDataLst>
          </p:nvPr>
        </p:nvSpPr>
        <p:spPr>
          <a:xfrm>
            <a:off x="7750251" y="4395527"/>
            <a:ext cx="16770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defRPr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4.</a:t>
            </a:r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监督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服务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1.考研学习服务APP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15595" y="1888490"/>
            <a:ext cx="608012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开发一款APP，专门供考研学生、上岸学生及老师使用。在软件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内，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学生可以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：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1.自愿上传考研资料、习题、考研经验（不侵犯版权）等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2.学生之间可以自愿组成小组互相监督学习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3.也可以雇佣专门工作者对自己进行监督和辅助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（包括学习计划制定与实行、考试进度跟踪、学习反馈、心理疏导等）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4.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请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专人监督和辅助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5.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开通自习室服务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(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类似于新东方线上自习室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)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老师可以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：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在平台上发布考研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相关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视频, 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或者开设系列课程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。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95440" y="1888490"/>
            <a:ext cx="511683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收费：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学生自愿上传的文件及学习小组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不收费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平台会购买一定考研教材及题库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（收费50-100元）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教师所发布的</a:t>
            </a: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课程</a:t>
            </a: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视频及讲义等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（0-2000元， 视教师授课内容及收费意愿决定）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2-4.</a:t>
            </a:r>
            <a:r>
              <a:rPr lang="zh-CN" altLang="en-US">
                <a:sym typeface="+mn-ea"/>
              </a:rPr>
              <a:t>背书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解压</a:t>
            </a:r>
            <a:r>
              <a:rPr lang="en-US" altLang="zh-CN">
                <a:sym typeface="+mn-ea"/>
              </a:rPr>
              <a:t>&amp;</a:t>
            </a:r>
            <a:r>
              <a:rPr lang="zh-CN" altLang="en-US">
                <a:sym typeface="+mn-ea"/>
              </a:rPr>
              <a:t>自律考试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监督服务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00113" y="1224915"/>
            <a:ext cx="10072742" cy="4640052"/>
            <a:chOff x="474" y="1675"/>
            <a:chExt cx="13169" cy="5722"/>
          </a:xfrm>
        </p:grpSpPr>
        <p:sp>
          <p:nvSpPr>
            <p:cNvPr id="24" name="椭圆 23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  <p:cNvSpPr/>
            <p:nvPr>
              <p:custDataLst>
                <p:tags r:id="rId1"/>
              </p:custDataLst>
            </p:nvPr>
          </p:nvSpPr>
          <p:spPr>
            <a:xfrm>
              <a:off x="474" y="2122"/>
              <a:ext cx="4541" cy="4541"/>
            </a:xfrm>
            <a:prstGeom prst="ellipse">
              <a:avLst/>
            </a:prstGeom>
            <a:gradFill flip="none" rotWithShape="1">
              <a:gsLst>
                <a:gs pos="41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alpha val="22000"/>
                  </a:schemeClr>
                </a:gs>
              </a:gsLst>
              <a:lin ang="0" scaled="1"/>
              <a:tileRect/>
            </a:gradFill>
            <a:ln>
              <a:gradFill flip="none" rotWithShape="1">
                <a:gsLst>
                  <a:gs pos="27000">
                    <a:schemeClr val="accent1">
                      <a:lumMod val="45000"/>
                      <a:lumOff val="55000"/>
                      <a:alpha val="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6" name="椭圆 2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  <p:cNvSpPr/>
            <p:nvPr>
              <p:custDataLst>
                <p:tags r:id="rId2"/>
              </p:custDataLst>
            </p:nvPr>
          </p:nvSpPr>
          <p:spPr>
            <a:xfrm>
              <a:off x="3598" y="2170"/>
              <a:ext cx="846" cy="846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7" name="椭圆 26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  <p:cNvSpPr/>
            <p:nvPr>
              <p:custDataLst>
                <p:tags r:id="rId3"/>
              </p:custDataLst>
            </p:nvPr>
          </p:nvSpPr>
          <p:spPr>
            <a:xfrm>
              <a:off x="4543" y="4018"/>
              <a:ext cx="846" cy="846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8" name="椭圆 27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  <p:cNvSpPr/>
            <p:nvPr>
              <p:custDataLst>
                <p:tags r:id="rId4"/>
              </p:custDataLst>
            </p:nvPr>
          </p:nvSpPr>
          <p:spPr>
            <a:xfrm>
              <a:off x="3511" y="5867"/>
              <a:ext cx="846" cy="846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0" name="Freeform 5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3838" y="2427"/>
              <a:ext cx="365" cy="312"/>
            </a:xfrm>
            <a:custGeom>
              <a:avLst/>
              <a:gdLst>
                <a:gd name="T0" fmla="*/ 689 w 746"/>
                <a:gd name="T1" fmla="*/ 125 h 638"/>
                <a:gd name="T2" fmla="*/ 552 w 746"/>
                <a:gd name="T3" fmla="*/ 125 h 638"/>
                <a:gd name="T4" fmla="*/ 552 w 746"/>
                <a:gd name="T5" fmla="*/ 57 h 638"/>
                <a:gd name="T6" fmla="*/ 495 w 746"/>
                <a:gd name="T7" fmla="*/ 0 h 638"/>
                <a:gd name="T8" fmla="*/ 253 w 746"/>
                <a:gd name="T9" fmla="*/ 0 h 638"/>
                <a:gd name="T10" fmla="*/ 196 w 746"/>
                <a:gd name="T11" fmla="*/ 57 h 638"/>
                <a:gd name="T12" fmla="*/ 196 w 746"/>
                <a:gd name="T13" fmla="*/ 125 h 638"/>
                <a:gd name="T14" fmla="*/ 57 w 746"/>
                <a:gd name="T15" fmla="*/ 125 h 638"/>
                <a:gd name="T16" fmla="*/ 0 w 746"/>
                <a:gd name="T17" fmla="*/ 182 h 638"/>
                <a:gd name="T18" fmla="*/ 0 w 746"/>
                <a:gd name="T19" fmla="*/ 581 h 638"/>
                <a:gd name="T20" fmla="*/ 57 w 746"/>
                <a:gd name="T21" fmla="*/ 638 h 638"/>
                <a:gd name="T22" fmla="*/ 689 w 746"/>
                <a:gd name="T23" fmla="*/ 638 h 638"/>
                <a:gd name="T24" fmla="*/ 746 w 746"/>
                <a:gd name="T25" fmla="*/ 581 h 638"/>
                <a:gd name="T26" fmla="*/ 746 w 746"/>
                <a:gd name="T27" fmla="*/ 182 h 638"/>
                <a:gd name="T28" fmla="*/ 689 w 746"/>
                <a:gd name="T29" fmla="*/ 125 h 638"/>
                <a:gd name="T30" fmla="*/ 239 w 746"/>
                <a:gd name="T31" fmla="*/ 57 h 638"/>
                <a:gd name="T32" fmla="*/ 253 w 746"/>
                <a:gd name="T33" fmla="*/ 44 h 638"/>
                <a:gd name="T34" fmla="*/ 495 w 746"/>
                <a:gd name="T35" fmla="*/ 44 h 638"/>
                <a:gd name="T36" fmla="*/ 508 w 746"/>
                <a:gd name="T37" fmla="*/ 57 h 638"/>
                <a:gd name="T38" fmla="*/ 508 w 746"/>
                <a:gd name="T39" fmla="*/ 125 h 638"/>
                <a:gd name="T40" fmla="*/ 239 w 746"/>
                <a:gd name="T41" fmla="*/ 125 h 638"/>
                <a:gd name="T42" fmla="*/ 239 w 746"/>
                <a:gd name="T43" fmla="*/ 57 h 638"/>
                <a:gd name="T44" fmla="*/ 57 w 746"/>
                <a:gd name="T45" fmla="*/ 169 h 638"/>
                <a:gd name="T46" fmla="*/ 689 w 746"/>
                <a:gd name="T47" fmla="*/ 169 h 638"/>
                <a:gd name="T48" fmla="*/ 703 w 746"/>
                <a:gd name="T49" fmla="*/ 182 h 638"/>
                <a:gd name="T50" fmla="*/ 703 w 746"/>
                <a:gd name="T51" fmla="*/ 295 h 638"/>
                <a:gd name="T52" fmla="*/ 545 w 746"/>
                <a:gd name="T53" fmla="*/ 295 h 638"/>
                <a:gd name="T54" fmla="*/ 545 w 746"/>
                <a:gd name="T55" fmla="*/ 267 h 638"/>
                <a:gd name="T56" fmla="*/ 501 w 746"/>
                <a:gd name="T57" fmla="*/ 267 h 638"/>
                <a:gd name="T58" fmla="*/ 501 w 746"/>
                <a:gd name="T59" fmla="*/ 295 h 638"/>
                <a:gd name="T60" fmla="*/ 245 w 746"/>
                <a:gd name="T61" fmla="*/ 295 h 638"/>
                <a:gd name="T62" fmla="*/ 245 w 746"/>
                <a:gd name="T63" fmla="*/ 266 h 638"/>
                <a:gd name="T64" fmla="*/ 201 w 746"/>
                <a:gd name="T65" fmla="*/ 266 h 638"/>
                <a:gd name="T66" fmla="*/ 201 w 746"/>
                <a:gd name="T67" fmla="*/ 295 h 638"/>
                <a:gd name="T68" fmla="*/ 43 w 746"/>
                <a:gd name="T69" fmla="*/ 295 h 638"/>
                <a:gd name="T70" fmla="*/ 43 w 746"/>
                <a:gd name="T71" fmla="*/ 182 h 638"/>
                <a:gd name="T72" fmla="*/ 57 w 746"/>
                <a:gd name="T73" fmla="*/ 169 h 638"/>
                <a:gd name="T74" fmla="*/ 689 w 746"/>
                <a:gd name="T75" fmla="*/ 594 h 638"/>
                <a:gd name="T76" fmla="*/ 57 w 746"/>
                <a:gd name="T77" fmla="*/ 594 h 638"/>
                <a:gd name="T78" fmla="*/ 43 w 746"/>
                <a:gd name="T79" fmla="*/ 581 h 638"/>
                <a:gd name="T80" fmla="*/ 43 w 746"/>
                <a:gd name="T81" fmla="*/ 338 h 638"/>
                <a:gd name="T82" fmla="*/ 201 w 746"/>
                <a:gd name="T83" fmla="*/ 338 h 638"/>
                <a:gd name="T84" fmla="*/ 201 w 746"/>
                <a:gd name="T85" fmla="*/ 368 h 638"/>
                <a:gd name="T86" fmla="*/ 245 w 746"/>
                <a:gd name="T87" fmla="*/ 368 h 638"/>
                <a:gd name="T88" fmla="*/ 245 w 746"/>
                <a:gd name="T89" fmla="*/ 338 h 638"/>
                <a:gd name="T90" fmla="*/ 501 w 746"/>
                <a:gd name="T91" fmla="*/ 338 h 638"/>
                <a:gd name="T92" fmla="*/ 501 w 746"/>
                <a:gd name="T93" fmla="*/ 369 h 638"/>
                <a:gd name="T94" fmla="*/ 545 w 746"/>
                <a:gd name="T95" fmla="*/ 369 h 638"/>
                <a:gd name="T96" fmla="*/ 545 w 746"/>
                <a:gd name="T97" fmla="*/ 338 h 638"/>
                <a:gd name="T98" fmla="*/ 703 w 746"/>
                <a:gd name="T99" fmla="*/ 338 h 638"/>
                <a:gd name="T100" fmla="*/ 703 w 746"/>
                <a:gd name="T101" fmla="*/ 581 h 638"/>
                <a:gd name="T102" fmla="*/ 689 w 746"/>
                <a:gd name="T103" fmla="*/ 594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46" h="638">
                  <a:moveTo>
                    <a:pt x="689" y="125"/>
                  </a:moveTo>
                  <a:cubicBezTo>
                    <a:pt x="552" y="125"/>
                    <a:pt x="552" y="125"/>
                    <a:pt x="552" y="125"/>
                  </a:cubicBezTo>
                  <a:cubicBezTo>
                    <a:pt x="552" y="57"/>
                    <a:pt x="552" y="57"/>
                    <a:pt x="552" y="57"/>
                  </a:cubicBezTo>
                  <a:cubicBezTo>
                    <a:pt x="552" y="26"/>
                    <a:pt x="526" y="0"/>
                    <a:pt x="495" y="0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21" y="0"/>
                    <a:pt x="196" y="26"/>
                    <a:pt x="196" y="57"/>
                  </a:cubicBezTo>
                  <a:cubicBezTo>
                    <a:pt x="196" y="125"/>
                    <a:pt x="196" y="125"/>
                    <a:pt x="196" y="125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25" y="125"/>
                    <a:pt x="0" y="151"/>
                    <a:pt x="0" y="182"/>
                  </a:cubicBezTo>
                  <a:cubicBezTo>
                    <a:pt x="0" y="581"/>
                    <a:pt x="0" y="581"/>
                    <a:pt x="0" y="581"/>
                  </a:cubicBezTo>
                  <a:cubicBezTo>
                    <a:pt x="0" y="612"/>
                    <a:pt x="25" y="638"/>
                    <a:pt x="57" y="638"/>
                  </a:cubicBezTo>
                  <a:cubicBezTo>
                    <a:pt x="689" y="638"/>
                    <a:pt x="689" y="638"/>
                    <a:pt x="689" y="638"/>
                  </a:cubicBezTo>
                  <a:cubicBezTo>
                    <a:pt x="721" y="638"/>
                    <a:pt x="746" y="612"/>
                    <a:pt x="746" y="581"/>
                  </a:cubicBezTo>
                  <a:cubicBezTo>
                    <a:pt x="746" y="182"/>
                    <a:pt x="746" y="182"/>
                    <a:pt x="746" y="182"/>
                  </a:cubicBezTo>
                  <a:cubicBezTo>
                    <a:pt x="746" y="151"/>
                    <a:pt x="721" y="125"/>
                    <a:pt x="689" y="125"/>
                  </a:cubicBezTo>
                  <a:close/>
                  <a:moveTo>
                    <a:pt x="239" y="57"/>
                  </a:moveTo>
                  <a:cubicBezTo>
                    <a:pt x="239" y="50"/>
                    <a:pt x="245" y="44"/>
                    <a:pt x="253" y="44"/>
                  </a:cubicBezTo>
                  <a:cubicBezTo>
                    <a:pt x="495" y="44"/>
                    <a:pt x="495" y="44"/>
                    <a:pt x="495" y="44"/>
                  </a:cubicBezTo>
                  <a:cubicBezTo>
                    <a:pt x="502" y="44"/>
                    <a:pt x="508" y="50"/>
                    <a:pt x="508" y="57"/>
                  </a:cubicBezTo>
                  <a:cubicBezTo>
                    <a:pt x="508" y="125"/>
                    <a:pt x="508" y="125"/>
                    <a:pt x="508" y="125"/>
                  </a:cubicBezTo>
                  <a:cubicBezTo>
                    <a:pt x="239" y="125"/>
                    <a:pt x="239" y="125"/>
                    <a:pt x="239" y="125"/>
                  </a:cubicBezTo>
                  <a:lnTo>
                    <a:pt x="239" y="57"/>
                  </a:lnTo>
                  <a:close/>
                  <a:moveTo>
                    <a:pt x="57" y="169"/>
                  </a:moveTo>
                  <a:cubicBezTo>
                    <a:pt x="689" y="169"/>
                    <a:pt x="689" y="169"/>
                    <a:pt x="689" y="169"/>
                  </a:cubicBezTo>
                  <a:cubicBezTo>
                    <a:pt x="697" y="169"/>
                    <a:pt x="703" y="175"/>
                    <a:pt x="703" y="182"/>
                  </a:cubicBezTo>
                  <a:cubicBezTo>
                    <a:pt x="703" y="295"/>
                    <a:pt x="703" y="295"/>
                    <a:pt x="703" y="295"/>
                  </a:cubicBezTo>
                  <a:cubicBezTo>
                    <a:pt x="545" y="295"/>
                    <a:pt x="545" y="295"/>
                    <a:pt x="545" y="295"/>
                  </a:cubicBezTo>
                  <a:cubicBezTo>
                    <a:pt x="545" y="267"/>
                    <a:pt x="545" y="267"/>
                    <a:pt x="545" y="267"/>
                  </a:cubicBezTo>
                  <a:cubicBezTo>
                    <a:pt x="501" y="267"/>
                    <a:pt x="501" y="267"/>
                    <a:pt x="501" y="267"/>
                  </a:cubicBezTo>
                  <a:cubicBezTo>
                    <a:pt x="501" y="295"/>
                    <a:pt x="501" y="295"/>
                    <a:pt x="501" y="295"/>
                  </a:cubicBezTo>
                  <a:cubicBezTo>
                    <a:pt x="245" y="295"/>
                    <a:pt x="245" y="295"/>
                    <a:pt x="245" y="295"/>
                  </a:cubicBezTo>
                  <a:cubicBezTo>
                    <a:pt x="245" y="266"/>
                    <a:pt x="245" y="266"/>
                    <a:pt x="245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1" y="295"/>
                    <a:pt x="201" y="295"/>
                    <a:pt x="201" y="295"/>
                  </a:cubicBezTo>
                  <a:cubicBezTo>
                    <a:pt x="43" y="295"/>
                    <a:pt x="43" y="295"/>
                    <a:pt x="43" y="295"/>
                  </a:cubicBezTo>
                  <a:cubicBezTo>
                    <a:pt x="43" y="182"/>
                    <a:pt x="43" y="182"/>
                    <a:pt x="43" y="182"/>
                  </a:cubicBezTo>
                  <a:cubicBezTo>
                    <a:pt x="43" y="175"/>
                    <a:pt x="49" y="169"/>
                    <a:pt x="57" y="169"/>
                  </a:cubicBezTo>
                  <a:close/>
                  <a:moveTo>
                    <a:pt x="689" y="594"/>
                  </a:moveTo>
                  <a:cubicBezTo>
                    <a:pt x="57" y="594"/>
                    <a:pt x="57" y="594"/>
                    <a:pt x="57" y="594"/>
                  </a:cubicBezTo>
                  <a:cubicBezTo>
                    <a:pt x="49" y="594"/>
                    <a:pt x="43" y="588"/>
                    <a:pt x="43" y="581"/>
                  </a:cubicBezTo>
                  <a:cubicBezTo>
                    <a:pt x="43" y="338"/>
                    <a:pt x="43" y="338"/>
                    <a:pt x="43" y="338"/>
                  </a:cubicBezTo>
                  <a:cubicBezTo>
                    <a:pt x="201" y="338"/>
                    <a:pt x="201" y="338"/>
                    <a:pt x="201" y="338"/>
                  </a:cubicBezTo>
                  <a:cubicBezTo>
                    <a:pt x="201" y="368"/>
                    <a:pt x="201" y="368"/>
                    <a:pt x="201" y="368"/>
                  </a:cubicBezTo>
                  <a:cubicBezTo>
                    <a:pt x="245" y="368"/>
                    <a:pt x="245" y="368"/>
                    <a:pt x="245" y="368"/>
                  </a:cubicBezTo>
                  <a:cubicBezTo>
                    <a:pt x="245" y="338"/>
                    <a:pt x="245" y="338"/>
                    <a:pt x="245" y="338"/>
                  </a:cubicBezTo>
                  <a:cubicBezTo>
                    <a:pt x="501" y="338"/>
                    <a:pt x="501" y="338"/>
                    <a:pt x="501" y="338"/>
                  </a:cubicBezTo>
                  <a:cubicBezTo>
                    <a:pt x="501" y="369"/>
                    <a:pt x="501" y="369"/>
                    <a:pt x="501" y="369"/>
                  </a:cubicBezTo>
                  <a:cubicBezTo>
                    <a:pt x="545" y="369"/>
                    <a:pt x="545" y="369"/>
                    <a:pt x="545" y="369"/>
                  </a:cubicBezTo>
                  <a:cubicBezTo>
                    <a:pt x="545" y="338"/>
                    <a:pt x="545" y="338"/>
                    <a:pt x="545" y="338"/>
                  </a:cubicBezTo>
                  <a:cubicBezTo>
                    <a:pt x="703" y="338"/>
                    <a:pt x="703" y="338"/>
                    <a:pt x="703" y="338"/>
                  </a:cubicBezTo>
                  <a:cubicBezTo>
                    <a:pt x="703" y="581"/>
                    <a:pt x="703" y="581"/>
                    <a:pt x="703" y="581"/>
                  </a:cubicBezTo>
                  <a:cubicBezTo>
                    <a:pt x="703" y="588"/>
                    <a:pt x="697" y="594"/>
                    <a:pt x="689" y="5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grpSp>
          <p:nvGrpSpPr>
            <p:cNvPr id="31" name="Group 15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  <p:cNvGrpSpPr>
              <a:grpSpLocks noChangeAspect="1"/>
            </p:cNvGrpSpPr>
            <p:nvPr/>
          </p:nvGrpSpPr>
          <p:grpSpPr bwMode="auto">
            <a:xfrm>
              <a:off x="3714" y="6103"/>
              <a:ext cx="442" cy="374"/>
              <a:chOff x="2425" y="1235"/>
              <a:chExt cx="912" cy="771"/>
            </a:xfrm>
            <a:solidFill>
              <a:schemeClr val="bg1"/>
            </a:solidFill>
          </p:grpSpPr>
          <p:sp>
            <p:nvSpPr>
              <p:cNvPr id="46" name="Freeform 16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2625" y="1422"/>
                <a:ext cx="513" cy="214"/>
              </a:xfrm>
              <a:custGeom>
                <a:avLst/>
                <a:gdLst>
                  <a:gd name="T0" fmla="*/ 348 w 513"/>
                  <a:gd name="T1" fmla="*/ 0 h 214"/>
                  <a:gd name="T2" fmla="*/ 210 w 513"/>
                  <a:gd name="T3" fmla="*/ 139 h 214"/>
                  <a:gd name="T4" fmla="*/ 119 w 513"/>
                  <a:gd name="T5" fmla="*/ 48 h 214"/>
                  <a:gd name="T6" fmla="*/ 0 w 513"/>
                  <a:gd name="T7" fmla="*/ 166 h 214"/>
                  <a:gd name="T8" fmla="*/ 38 w 513"/>
                  <a:gd name="T9" fmla="*/ 202 h 214"/>
                  <a:gd name="T10" fmla="*/ 119 w 513"/>
                  <a:gd name="T11" fmla="*/ 123 h 214"/>
                  <a:gd name="T12" fmla="*/ 210 w 513"/>
                  <a:gd name="T13" fmla="*/ 214 h 214"/>
                  <a:gd name="T14" fmla="*/ 348 w 513"/>
                  <a:gd name="T15" fmla="*/ 76 h 214"/>
                  <a:gd name="T16" fmla="*/ 475 w 513"/>
                  <a:gd name="T17" fmla="*/ 202 h 214"/>
                  <a:gd name="T18" fmla="*/ 513 w 513"/>
                  <a:gd name="T19" fmla="*/ 165 h 214"/>
                  <a:gd name="T20" fmla="*/ 348 w 513"/>
                  <a:gd name="T21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3" h="214">
                    <a:moveTo>
                      <a:pt x="348" y="0"/>
                    </a:moveTo>
                    <a:lnTo>
                      <a:pt x="210" y="139"/>
                    </a:lnTo>
                    <a:lnTo>
                      <a:pt x="119" y="48"/>
                    </a:lnTo>
                    <a:lnTo>
                      <a:pt x="0" y="166"/>
                    </a:lnTo>
                    <a:lnTo>
                      <a:pt x="38" y="202"/>
                    </a:lnTo>
                    <a:lnTo>
                      <a:pt x="119" y="123"/>
                    </a:lnTo>
                    <a:lnTo>
                      <a:pt x="210" y="214"/>
                    </a:lnTo>
                    <a:lnTo>
                      <a:pt x="348" y="76"/>
                    </a:lnTo>
                    <a:lnTo>
                      <a:pt x="475" y="202"/>
                    </a:lnTo>
                    <a:lnTo>
                      <a:pt x="513" y="165"/>
                    </a:lnTo>
                    <a:lnTo>
                      <a:pt x="34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47" name="Freeform 17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425" y="1235"/>
                <a:ext cx="912" cy="771"/>
              </a:xfrm>
              <a:custGeom>
                <a:avLst/>
                <a:gdLst>
                  <a:gd name="T0" fmla="*/ 912 w 912"/>
                  <a:gd name="T1" fmla="*/ 54 h 771"/>
                  <a:gd name="T2" fmla="*/ 912 w 912"/>
                  <a:gd name="T3" fmla="*/ 0 h 771"/>
                  <a:gd name="T4" fmla="*/ 2 w 912"/>
                  <a:gd name="T5" fmla="*/ 0 h 771"/>
                  <a:gd name="T6" fmla="*/ 2 w 912"/>
                  <a:gd name="T7" fmla="*/ 54 h 771"/>
                  <a:gd name="T8" fmla="*/ 30 w 912"/>
                  <a:gd name="T9" fmla="*/ 54 h 771"/>
                  <a:gd name="T10" fmla="*/ 30 w 912"/>
                  <a:gd name="T11" fmla="*/ 541 h 771"/>
                  <a:gd name="T12" fmla="*/ 0 w 912"/>
                  <a:gd name="T13" fmla="*/ 541 h 771"/>
                  <a:gd name="T14" fmla="*/ 0 w 912"/>
                  <a:gd name="T15" fmla="*/ 594 h 771"/>
                  <a:gd name="T16" fmla="*/ 30 w 912"/>
                  <a:gd name="T17" fmla="*/ 594 h 771"/>
                  <a:gd name="T18" fmla="*/ 30 w 912"/>
                  <a:gd name="T19" fmla="*/ 595 h 771"/>
                  <a:gd name="T20" fmla="*/ 429 w 912"/>
                  <a:gd name="T21" fmla="*/ 595 h 771"/>
                  <a:gd name="T22" fmla="*/ 429 w 912"/>
                  <a:gd name="T23" fmla="*/ 718 h 771"/>
                  <a:gd name="T24" fmla="*/ 367 w 912"/>
                  <a:gd name="T25" fmla="*/ 718 h 771"/>
                  <a:gd name="T26" fmla="*/ 367 w 912"/>
                  <a:gd name="T27" fmla="*/ 771 h 771"/>
                  <a:gd name="T28" fmla="*/ 545 w 912"/>
                  <a:gd name="T29" fmla="*/ 771 h 771"/>
                  <a:gd name="T30" fmla="*/ 545 w 912"/>
                  <a:gd name="T31" fmla="*/ 718 h 771"/>
                  <a:gd name="T32" fmla="*/ 482 w 912"/>
                  <a:gd name="T33" fmla="*/ 718 h 771"/>
                  <a:gd name="T34" fmla="*/ 482 w 912"/>
                  <a:gd name="T35" fmla="*/ 595 h 771"/>
                  <a:gd name="T36" fmla="*/ 885 w 912"/>
                  <a:gd name="T37" fmla="*/ 595 h 771"/>
                  <a:gd name="T38" fmla="*/ 885 w 912"/>
                  <a:gd name="T39" fmla="*/ 594 h 771"/>
                  <a:gd name="T40" fmla="*/ 911 w 912"/>
                  <a:gd name="T41" fmla="*/ 594 h 771"/>
                  <a:gd name="T42" fmla="*/ 911 w 912"/>
                  <a:gd name="T43" fmla="*/ 541 h 771"/>
                  <a:gd name="T44" fmla="*/ 885 w 912"/>
                  <a:gd name="T45" fmla="*/ 541 h 771"/>
                  <a:gd name="T46" fmla="*/ 885 w 912"/>
                  <a:gd name="T47" fmla="*/ 54 h 771"/>
                  <a:gd name="T48" fmla="*/ 912 w 912"/>
                  <a:gd name="T49" fmla="*/ 54 h 771"/>
                  <a:gd name="T50" fmla="*/ 83 w 912"/>
                  <a:gd name="T51" fmla="*/ 541 h 771"/>
                  <a:gd name="T52" fmla="*/ 83 w 912"/>
                  <a:gd name="T53" fmla="*/ 55 h 771"/>
                  <a:gd name="T54" fmla="*/ 832 w 912"/>
                  <a:gd name="T55" fmla="*/ 55 h 771"/>
                  <a:gd name="T56" fmla="*/ 832 w 912"/>
                  <a:gd name="T57" fmla="*/ 541 h 771"/>
                  <a:gd name="T58" fmla="*/ 83 w 912"/>
                  <a:gd name="T59" fmla="*/ 541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12" h="771">
                    <a:moveTo>
                      <a:pt x="912" y="54"/>
                    </a:moveTo>
                    <a:lnTo>
                      <a:pt x="912" y="0"/>
                    </a:lnTo>
                    <a:lnTo>
                      <a:pt x="2" y="0"/>
                    </a:lnTo>
                    <a:lnTo>
                      <a:pt x="2" y="54"/>
                    </a:lnTo>
                    <a:lnTo>
                      <a:pt x="30" y="54"/>
                    </a:lnTo>
                    <a:lnTo>
                      <a:pt x="30" y="541"/>
                    </a:lnTo>
                    <a:lnTo>
                      <a:pt x="0" y="541"/>
                    </a:lnTo>
                    <a:lnTo>
                      <a:pt x="0" y="594"/>
                    </a:lnTo>
                    <a:lnTo>
                      <a:pt x="30" y="594"/>
                    </a:lnTo>
                    <a:lnTo>
                      <a:pt x="30" y="595"/>
                    </a:lnTo>
                    <a:lnTo>
                      <a:pt x="429" y="595"/>
                    </a:lnTo>
                    <a:lnTo>
                      <a:pt x="429" y="718"/>
                    </a:lnTo>
                    <a:lnTo>
                      <a:pt x="367" y="718"/>
                    </a:lnTo>
                    <a:lnTo>
                      <a:pt x="367" y="771"/>
                    </a:lnTo>
                    <a:lnTo>
                      <a:pt x="545" y="771"/>
                    </a:lnTo>
                    <a:lnTo>
                      <a:pt x="545" y="718"/>
                    </a:lnTo>
                    <a:lnTo>
                      <a:pt x="482" y="718"/>
                    </a:lnTo>
                    <a:lnTo>
                      <a:pt x="482" y="595"/>
                    </a:lnTo>
                    <a:lnTo>
                      <a:pt x="885" y="595"/>
                    </a:lnTo>
                    <a:lnTo>
                      <a:pt x="885" y="594"/>
                    </a:lnTo>
                    <a:lnTo>
                      <a:pt x="911" y="594"/>
                    </a:lnTo>
                    <a:lnTo>
                      <a:pt x="911" y="541"/>
                    </a:lnTo>
                    <a:lnTo>
                      <a:pt x="885" y="541"/>
                    </a:lnTo>
                    <a:lnTo>
                      <a:pt x="885" y="54"/>
                    </a:lnTo>
                    <a:lnTo>
                      <a:pt x="912" y="54"/>
                    </a:lnTo>
                    <a:close/>
                    <a:moveTo>
                      <a:pt x="83" y="541"/>
                    </a:moveTo>
                    <a:lnTo>
                      <a:pt x="83" y="55"/>
                    </a:lnTo>
                    <a:lnTo>
                      <a:pt x="832" y="55"/>
                    </a:lnTo>
                    <a:lnTo>
                      <a:pt x="832" y="541"/>
                    </a:lnTo>
                    <a:lnTo>
                      <a:pt x="83" y="5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</p:grpSp>
        <p:grpSp>
          <p:nvGrpSpPr>
            <p:cNvPr id="48" name="组合 47" descr="e7d195523061f1c09e9d68d7cf438b91ef959ecb14fc25d26BBA7F7DBC18E55DFF4014AF651F0BF2569D4B6C1DA7F1A4683A481403BD872FC687266AD13265C1DE7C373772FD8728ABDD69ADD03BFF5BE2862BC891DBB79E8C77DB9F81EA0053903B98A920420CB2D73FE8CFA4E45A4BC497B720565C1C9B17759B6916F7B08A6A56D70AFE18C5DC3AB793444E01C16C"/>
            <p:cNvGrpSpPr/>
            <p:nvPr/>
          </p:nvGrpSpPr>
          <p:grpSpPr>
            <a:xfrm>
              <a:off x="4741" y="4249"/>
              <a:ext cx="481" cy="360"/>
              <a:chOff x="4780246" y="1970515"/>
              <a:chExt cx="564563" cy="422804"/>
            </a:xfrm>
            <a:solidFill>
              <a:schemeClr val="bg1"/>
            </a:solidFill>
          </p:grpSpPr>
          <p:sp>
            <p:nvSpPr>
              <p:cNvPr id="49" name="Freeform 21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4980195" y="2158703"/>
                <a:ext cx="164045" cy="173950"/>
              </a:xfrm>
              <a:custGeom>
                <a:avLst/>
                <a:gdLst>
                  <a:gd name="T0" fmla="*/ 0 w 265"/>
                  <a:gd name="T1" fmla="*/ 131 h 281"/>
                  <a:gd name="T2" fmla="*/ 38 w 265"/>
                  <a:gd name="T3" fmla="*/ 169 h 281"/>
                  <a:gd name="T4" fmla="*/ 107 w 265"/>
                  <a:gd name="T5" fmla="*/ 102 h 281"/>
                  <a:gd name="T6" fmla="*/ 105 w 265"/>
                  <a:gd name="T7" fmla="*/ 281 h 281"/>
                  <a:gd name="T8" fmla="*/ 159 w 265"/>
                  <a:gd name="T9" fmla="*/ 281 h 281"/>
                  <a:gd name="T10" fmla="*/ 159 w 265"/>
                  <a:gd name="T11" fmla="*/ 102 h 281"/>
                  <a:gd name="T12" fmla="*/ 227 w 265"/>
                  <a:gd name="T13" fmla="*/ 169 h 281"/>
                  <a:gd name="T14" fmla="*/ 265 w 265"/>
                  <a:gd name="T15" fmla="*/ 131 h 281"/>
                  <a:gd name="T16" fmla="*/ 132 w 265"/>
                  <a:gd name="T17" fmla="*/ 0 h 281"/>
                  <a:gd name="T18" fmla="*/ 0 w 265"/>
                  <a:gd name="T19" fmla="*/ 13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5" h="281">
                    <a:moveTo>
                      <a:pt x="0" y="131"/>
                    </a:moveTo>
                    <a:lnTo>
                      <a:pt x="38" y="169"/>
                    </a:lnTo>
                    <a:lnTo>
                      <a:pt x="107" y="102"/>
                    </a:lnTo>
                    <a:lnTo>
                      <a:pt x="105" y="281"/>
                    </a:lnTo>
                    <a:lnTo>
                      <a:pt x="159" y="281"/>
                    </a:lnTo>
                    <a:lnTo>
                      <a:pt x="159" y="102"/>
                    </a:lnTo>
                    <a:lnTo>
                      <a:pt x="227" y="169"/>
                    </a:lnTo>
                    <a:lnTo>
                      <a:pt x="265" y="131"/>
                    </a:lnTo>
                    <a:lnTo>
                      <a:pt x="132" y="0"/>
                    </a:lnTo>
                    <a:lnTo>
                      <a:pt x="0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50" name="Freeform 22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4780246" y="1970515"/>
                <a:ext cx="564563" cy="422804"/>
              </a:xfrm>
              <a:custGeom>
                <a:avLst/>
                <a:gdLst>
                  <a:gd name="T0" fmla="*/ 692 w 747"/>
                  <a:gd name="T1" fmla="*/ 240 h 562"/>
                  <a:gd name="T2" fmla="*/ 579 w 747"/>
                  <a:gd name="T3" fmla="*/ 186 h 562"/>
                  <a:gd name="T4" fmla="*/ 520 w 747"/>
                  <a:gd name="T5" fmla="*/ 61 h 562"/>
                  <a:gd name="T6" fmla="*/ 374 w 747"/>
                  <a:gd name="T7" fmla="*/ 0 h 562"/>
                  <a:gd name="T8" fmla="*/ 228 w 747"/>
                  <a:gd name="T9" fmla="*/ 61 h 562"/>
                  <a:gd name="T10" fmla="*/ 168 w 747"/>
                  <a:gd name="T11" fmla="*/ 186 h 562"/>
                  <a:gd name="T12" fmla="*/ 55 w 747"/>
                  <a:gd name="T13" fmla="*/ 240 h 562"/>
                  <a:gd name="T14" fmla="*/ 0 w 747"/>
                  <a:gd name="T15" fmla="*/ 374 h 562"/>
                  <a:gd name="T16" fmla="*/ 55 w 747"/>
                  <a:gd name="T17" fmla="*/ 507 h 562"/>
                  <a:gd name="T18" fmla="*/ 189 w 747"/>
                  <a:gd name="T19" fmla="*/ 562 h 562"/>
                  <a:gd name="T20" fmla="*/ 559 w 747"/>
                  <a:gd name="T21" fmla="*/ 562 h 562"/>
                  <a:gd name="T22" fmla="*/ 692 w 747"/>
                  <a:gd name="T23" fmla="*/ 507 h 562"/>
                  <a:gd name="T24" fmla="*/ 747 w 747"/>
                  <a:gd name="T25" fmla="*/ 374 h 562"/>
                  <a:gd name="T26" fmla="*/ 692 w 747"/>
                  <a:gd name="T27" fmla="*/ 240 h 562"/>
                  <a:gd name="T28" fmla="*/ 559 w 747"/>
                  <a:gd name="T29" fmla="*/ 518 h 562"/>
                  <a:gd name="T30" fmla="*/ 189 w 747"/>
                  <a:gd name="T31" fmla="*/ 518 h 562"/>
                  <a:gd name="T32" fmla="*/ 44 w 747"/>
                  <a:gd name="T33" fmla="*/ 374 h 562"/>
                  <a:gd name="T34" fmla="*/ 188 w 747"/>
                  <a:gd name="T35" fmla="*/ 229 h 562"/>
                  <a:gd name="T36" fmla="*/ 211 w 747"/>
                  <a:gd name="T37" fmla="*/ 229 h 562"/>
                  <a:gd name="T38" fmla="*/ 211 w 747"/>
                  <a:gd name="T39" fmla="*/ 207 h 562"/>
                  <a:gd name="T40" fmla="*/ 211 w 747"/>
                  <a:gd name="T41" fmla="*/ 207 h 562"/>
                  <a:gd name="T42" fmla="*/ 374 w 747"/>
                  <a:gd name="T43" fmla="*/ 44 h 562"/>
                  <a:gd name="T44" fmla="*/ 536 w 747"/>
                  <a:gd name="T45" fmla="*/ 206 h 562"/>
                  <a:gd name="T46" fmla="*/ 536 w 747"/>
                  <a:gd name="T47" fmla="*/ 207 h 562"/>
                  <a:gd name="T48" fmla="*/ 536 w 747"/>
                  <a:gd name="T49" fmla="*/ 229 h 562"/>
                  <a:gd name="T50" fmla="*/ 558 w 747"/>
                  <a:gd name="T51" fmla="*/ 229 h 562"/>
                  <a:gd name="T52" fmla="*/ 559 w 747"/>
                  <a:gd name="T53" fmla="*/ 229 h 562"/>
                  <a:gd name="T54" fmla="*/ 704 w 747"/>
                  <a:gd name="T55" fmla="*/ 374 h 562"/>
                  <a:gd name="T56" fmla="*/ 559 w 747"/>
                  <a:gd name="T57" fmla="*/ 518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47" h="562">
                    <a:moveTo>
                      <a:pt x="692" y="240"/>
                    </a:moveTo>
                    <a:cubicBezTo>
                      <a:pt x="661" y="210"/>
                      <a:pt x="622" y="191"/>
                      <a:pt x="579" y="186"/>
                    </a:cubicBezTo>
                    <a:cubicBezTo>
                      <a:pt x="574" y="139"/>
                      <a:pt x="554" y="95"/>
                      <a:pt x="520" y="61"/>
                    </a:cubicBezTo>
                    <a:cubicBezTo>
                      <a:pt x="481" y="22"/>
                      <a:pt x="429" y="0"/>
                      <a:pt x="374" y="0"/>
                    </a:cubicBezTo>
                    <a:cubicBezTo>
                      <a:pt x="318" y="0"/>
                      <a:pt x="267" y="22"/>
                      <a:pt x="228" y="61"/>
                    </a:cubicBezTo>
                    <a:cubicBezTo>
                      <a:pt x="193" y="95"/>
                      <a:pt x="173" y="139"/>
                      <a:pt x="168" y="186"/>
                    </a:cubicBezTo>
                    <a:cubicBezTo>
                      <a:pt x="125" y="191"/>
                      <a:pt x="86" y="210"/>
                      <a:pt x="55" y="240"/>
                    </a:cubicBezTo>
                    <a:cubicBezTo>
                      <a:pt x="20" y="276"/>
                      <a:pt x="0" y="323"/>
                      <a:pt x="0" y="374"/>
                    </a:cubicBezTo>
                    <a:cubicBezTo>
                      <a:pt x="0" y="424"/>
                      <a:pt x="20" y="471"/>
                      <a:pt x="55" y="507"/>
                    </a:cubicBezTo>
                    <a:cubicBezTo>
                      <a:pt x="91" y="542"/>
                      <a:pt x="138" y="562"/>
                      <a:pt x="189" y="562"/>
                    </a:cubicBezTo>
                    <a:cubicBezTo>
                      <a:pt x="559" y="562"/>
                      <a:pt x="559" y="562"/>
                      <a:pt x="559" y="562"/>
                    </a:cubicBezTo>
                    <a:cubicBezTo>
                      <a:pt x="609" y="562"/>
                      <a:pt x="657" y="542"/>
                      <a:pt x="692" y="507"/>
                    </a:cubicBezTo>
                    <a:cubicBezTo>
                      <a:pt x="728" y="471"/>
                      <a:pt x="747" y="424"/>
                      <a:pt x="747" y="374"/>
                    </a:cubicBezTo>
                    <a:cubicBezTo>
                      <a:pt x="747" y="323"/>
                      <a:pt x="728" y="276"/>
                      <a:pt x="692" y="240"/>
                    </a:cubicBezTo>
                    <a:close/>
                    <a:moveTo>
                      <a:pt x="559" y="518"/>
                    </a:moveTo>
                    <a:cubicBezTo>
                      <a:pt x="189" y="518"/>
                      <a:pt x="189" y="518"/>
                      <a:pt x="189" y="518"/>
                    </a:cubicBezTo>
                    <a:cubicBezTo>
                      <a:pt x="109" y="518"/>
                      <a:pt x="44" y="453"/>
                      <a:pt x="44" y="374"/>
                    </a:cubicBezTo>
                    <a:cubicBezTo>
                      <a:pt x="44" y="294"/>
                      <a:pt x="109" y="229"/>
                      <a:pt x="188" y="229"/>
                    </a:cubicBezTo>
                    <a:cubicBezTo>
                      <a:pt x="211" y="229"/>
                      <a:pt x="211" y="229"/>
                      <a:pt x="211" y="229"/>
                    </a:cubicBezTo>
                    <a:cubicBezTo>
                      <a:pt x="211" y="207"/>
                      <a:pt x="211" y="207"/>
                      <a:pt x="211" y="207"/>
                    </a:cubicBezTo>
                    <a:cubicBezTo>
                      <a:pt x="211" y="207"/>
                      <a:pt x="211" y="207"/>
                      <a:pt x="211" y="207"/>
                    </a:cubicBezTo>
                    <a:cubicBezTo>
                      <a:pt x="211" y="117"/>
                      <a:pt x="284" y="44"/>
                      <a:pt x="374" y="44"/>
                    </a:cubicBezTo>
                    <a:cubicBezTo>
                      <a:pt x="463" y="44"/>
                      <a:pt x="536" y="117"/>
                      <a:pt x="536" y="206"/>
                    </a:cubicBezTo>
                    <a:cubicBezTo>
                      <a:pt x="536" y="207"/>
                      <a:pt x="536" y="207"/>
                      <a:pt x="536" y="207"/>
                    </a:cubicBezTo>
                    <a:cubicBezTo>
                      <a:pt x="536" y="229"/>
                      <a:pt x="536" y="229"/>
                      <a:pt x="536" y="229"/>
                    </a:cubicBezTo>
                    <a:cubicBezTo>
                      <a:pt x="558" y="229"/>
                      <a:pt x="558" y="229"/>
                      <a:pt x="558" y="229"/>
                    </a:cubicBezTo>
                    <a:cubicBezTo>
                      <a:pt x="559" y="229"/>
                      <a:pt x="559" y="229"/>
                      <a:pt x="559" y="229"/>
                    </a:cubicBezTo>
                    <a:cubicBezTo>
                      <a:pt x="639" y="229"/>
                      <a:pt x="704" y="294"/>
                      <a:pt x="704" y="374"/>
                    </a:cubicBezTo>
                    <a:cubicBezTo>
                      <a:pt x="704" y="453"/>
                      <a:pt x="639" y="518"/>
                      <a:pt x="559" y="5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endParaRPr>
              </a:p>
            </p:txBody>
          </p:sp>
        </p:grpSp>
        <p:sp>
          <p:nvSpPr>
            <p:cNvPr id="51" name="文本框 5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 txBox="1"/>
            <p:nvPr>
              <p:custDataLst>
                <p:tags r:id="rId10"/>
              </p:custDataLst>
            </p:nvPr>
          </p:nvSpPr>
          <p:spPr>
            <a:xfrm>
              <a:off x="4639" y="1675"/>
              <a:ext cx="4689" cy="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背书服务</a:t>
              </a:r>
              <a:endPara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2" name="矩形 51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/>
            <p:nvPr>
              <p:custDataLst>
                <p:tags r:id="rId11"/>
              </p:custDataLst>
            </p:nvPr>
          </p:nvSpPr>
          <p:spPr>
            <a:xfrm>
              <a:off x="4656" y="2214"/>
              <a:ext cx="8987" cy="7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>
                  <a:sym typeface="+mn-ea"/>
                </a:rPr>
                <a:t>通过腾讯会议监督读背</a:t>
              </a:r>
              <a:r>
                <a:rPr lang="en-US" altLang="zh-CN" sz="1050">
                  <a:sym typeface="+mn-ea"/>
                </a:rPr>
                <a:t>; </a:t>
              </a:r>
              <a:r>
                <a:rPr lang="zh-CN" altLang="en-US" sz="1050">
                  <a:sym typeface="+mn-ea"/>
                </a:rPr>
                <a:t>支持帮忙抽背</a:t>
              </a:r>
              <a:endParaRPr lang="zh-CN" altLang="en-US" sz="1050">
                <a:sym typeface="+mn-ea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>
                  <a:sym typeface="+mn-ea"/>
                </a:rPr>
                <a:t>价格</a:t>
              </a:r>
              <a:r>
                <a:rPr lang="en-US" altLang="zh-CN" sz="1050">
                  <a:sym typeface="+mn-ea"/>
                </a:rPr>
                <a:t>: 1</a:t>
              </a:r>
              <a:r>
                <a:rPr lang="zh-CN" altLang="en-US" sz="1050">
                  <a:sym typeface="+mn-ea"/>
                </a:rPr>
                <a:t>0元/小时</a:t>
              </a:r>
              <a:endPara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微软雅黑" panose="020B0503020204020204" charset="-122"/>
              </a:endParaRPr>
            </a:p>
          </p:txBody>
        </p:sp>
        <p:sp>
          <p:nvSpPr>
            <p:cNvPr id="53" name="文本框 5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 txBox="1"/>
            <p:nvPr>
              <p:custDataLst>
                <p:tags r:id="rId12"/>
              </p:custDataLst>
            </p:nvPr>
          </p:nvSpPr>
          <p:spPr>
            <a:xfrm>
              <a:off x="5542" y="3774"/>
              <a:ext cx="4689" cy="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解压</a:t>
              </a:r>
              <a:r>
                <a:rPr lang="en-US" altLang="zh-CN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&amp;</a:t>
              </a: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自律服务</a:t>
              </a:r>
              <a:endPara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5" name="文本框 54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 txBox="1"/>
            <p:nvPr>
              <p:custDataLst>
                <p:tags r:id="rId13"/>
              </p:custDataLst>
            </p:nvPr>
          </p:nvSpPr>
          <p:spPr>
            <a:xfrm>
              <a:off x="4617" y="5848"/>
              <a:ext cx="4689" cy="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0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监督服务</a:t>
              </a:r>
              <a:endPara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6" name="矩形 55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/>
            <p:nvPr>
              <p:custDataLst>
                <p:tags r:id="rId14"/>
              </p:custDataLst>
            </p:nvPr>
          </p:nvSpPr>
          <p:spPr>
            <a:xfrm>
              <a:off x="4634" y="6388"/>
              <a:ext cx="8987" cy="10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>
                  <a:sym typeface="+mn-ea"/>
                </a:rPr>
                <a:t>通过腾讯会议</a:t>
              </a:r>
              <a:r>
                <a:rPr lang="en-US" altLang="zh-CN" sz="1050">
                  <a:sym typeface="+mn-ea"/>
                </a:rPr>
                <a:t>(</a:t>
              </a:r>
              <a:r>
                <a:rPr lang="zh-CN" altLang="en-US" sz="1050">
                  <a:sym typeface="+mn-ea"/>
                </a:rPr>
                <a:t>两人会议平台不收钱</a:t>
              </a:r>
              <a:r>
                <a:rPr lang="en-US" altLang="zh-CN" sz="1050">
                  <a:sym typeface="+mn-ea"/>
                </a:rPr>
                <a:t>)</a:t>
              </a:r>
              <a:r>
                <a:rPr lang="zh-CN" altLang="en-US" sz="1050">
                  <a:sym typeface="+mn-ea"/>
                </a:rPr>
                <a:t>在线进行相互监督</a:t>
              </a:r>
              <a:r>
                <a:rPr lang="en-US" altLang="zh-CN" sz="1050">
                  <a:sym typeface="+mn-ea"/>
                </a:rPr>
                <a:t>(</a:t>
              </a:r>
              <a:r>
                <a:rPr lang="zh-CN" altLang="en-US" sz="1050">
                  <a:sym typeface="+mn-ea"/>
                </a:rPr>
                <a:t>甚至我都能受益</a:t>
              </a:r>
              <a:r>
                <a:rPr lang="en-US" altLang="zh-CN" sz="1050">
                  <a:sym typeface="+mn-ea"/>
                </a:rPr>
                <a:t>), </a:t>
              </a:r>
              <a:r>
                <a:rPr lang="zh-CN" altLang="en-US" sz="1050">
                  <a:sym typeface="+mn-ea"/>
                </a:rPr>
                <a:t>追踪对方学习进度</a:t>
              </a:r>
              <a:endParaRPr lang="zh-CN" altLang="en-US" sz="1050">
                <a:sym typeface="+mn-ea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>
                  <a:sym typeface="+mn-ea"/>
                </a:rPr>
                <a:t>甚至可以提供线上模拟考试服务</a:t>
              </a:r>
              <a:endParaRPr lang="zh-CN" altLang="en-US" sz="1050">
                <a:sym typeface="+mn-ea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19</a:t>
              </a:r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元</a:t>
              </a:r>
              <a:r>
                <a:rPr lang="en-US" altLang="zh-CN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/</a:t>
              </a:r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月</a:t>
              </a:r>
              <a:r>
                <a:rPr lang="en-US" altLang="zh-CN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(</a:t>
              </a:r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市场均价</a:t>
              </a:r>
              <a:r>
                <a:rPr lang="en-US" altLang="zh-CN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)</a:t>
              </a:r>
              <a:endParaRPr lang="en-US" altLang="zh-CN" sz="10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</p:grpSp>
      <p:sp>
        <p:nvSpPr>
          <p:cNvPr id="5" name="矩形 4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>
            <p:custDataLst>
              <p:tags r:id="rId15"/>
            </p:custDataLst>
          </p:nvPr>
        </p:nvSpPr>
        <p:spPr>
          <a:xfrm>
            <a:off x="4301490" y="3417570"/>
            <a:ext cx="7621905" cy="1303020"/>
          </a:xfrm>
          <a:prstGeom prst="rect">
            <a:avLst/>
          </a:prstGeom>
        </p:spPr>
        <p:txBody>
          <a:bodyPr wrap="square">
            <a:spAutoFit/>
          </a:bodyPr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>
                <a:sym typeface="+mn-ea"/>
              </a:rPr>
              <a:t>番茄钟</a:t>
            </a:r>
            <a:r>
              <a:rPr lang="en-US" altLang="zh-CN" sz="1050">
                <a:sym typeface="+mn-ea"/>
              </a:rPr>
              <a:t>(</a:t>
            </a:r>
            <a:r>
              <a:rPr lang="zh-CN" altLang="en-US" sz="1050">
                <a:sym typeface="+mn-ea"/>
              </a:rPr>
              <a:t>实体</a:t>
            </a:r>
            <a:r>
              <a:rPr lang="en-US" altLang="zh-CN" sz="1050">
                <a:sym typeface="+mn-ea"/>
              </a:rPr>
              <a:t>), </a:t>
            </a:r>
            <a:r>
              <a:rPr lang="zh-CN" altLang="en-US" sz="1050">
                <a:sym typeface="+mn-ea"/>
              </a:rPr>
              <a:t>让你在不需要手机的时候能够脱离手机</a:t>
            </a:r>
            <a:r>
              <a:rPr lang="en-US" altLang="zh-CN" sz="1050">
                <a:sym typeface="+mn-ea"/>
              </a:rPr>
              <a:t>! </a:t>
            </a:r>
            <a:endParaRPr lang="zh-CN" altLang="en-US" sz="1050">
              <a:sym typeface="+mn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>
                <a:sym typeface="+mn-ea"/>
              </a:rPr>
              <a:t>聊天服务</a:t>
            </a:r>
            <a:r>
              <a:rPr lang="en-US" altLang="zh-CN" sz="1050">
                <a:sym typeface="+mn-ea"/>
              </a:rPr>
              <a:t>! </a:t>
            </a:r>
            <a:r>
              <a:rPr lang="zh-CN" altLang="en-US" sz="1050">
                <a:sym typeface="+mn-ea"/>
              </a:rPr>
              <a:t>有压力了就来找我们唠嗑</a:t>
            </a:r>
            <a:r>
              <a:rPr lang="en-US" altLang="zh-CN" sz="1050">
                <a:sym typeface="+mn-ea"/>
              </a:rPr>
              <a:t>! </a:t>
            </a:r>
            <a:endParaRPr lang="zh-CN" altLang="en-US" sz="1050">
              <a:sym typeface="+mn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>
                <a:sym typeface="+mn-ea"/>
              </a:rPr>
              <a:t>20</a:t>
            </a:r>
            <a:r>
              <a:rPr lang="zh-CN" altLang="en-US" sz="1050">
                <a:sym typeface="+mn-ea"/>
              </a:rPr>
              <a:t>元</a:t>
            </a:r>
            <a:r>
              <a:rPr lang="en-US" altLang="zh-CN" sz="1050">
                <a:sym typeface="+mn-ea"/>
              </a:rPr>
              <a:t>; </a:t>
            </a:r>
            <a:r>
              <a:rPr lang="zh-CN" altLang="en-US" sz="1050">
                <a:sym typeface="+mn-ea"/>
              </a:rPr>
              <a:t>费用可以记在监督服务里面</a:t>
            </a:r>
            <a:endParaRPr lang="zh-CN" altLang="en-US" sz="1050">
              <a:sym typeface="+mn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50">
              <a:sym typeface="+mn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0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  <a:sym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48680" y="18859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Freeform 6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>
            <p:custDataLst>
              <p:tags r:id="rId1"/>
            </p:custDataLst>
          </p:nvPr>
        </p:nvSpPr>
        <p:spPr bwMode="auto">
          <a:xfrm>
            <a:off x="2177237" y="3368101"/>
            <a:ext cx="1269730" cy="856148"/>
          </a:xfrm>
          <a:custGeom>
            <a:avLst/>
            <a:gdLst>
              <a:gd name="T0" fmla="*/ 445 w 657"/>
              <a:gd name="T1" fmla="*/ 443 h 443"/>
              <a:gd name="T2" fmla="*/ 0 w 657"/>
              <a:gd name="T3" fmla="*/ 443 h 443"/>
              <a:gd name="T4" fmla="*/ 211 w 657"/>
              <a:gd name="T5" fmla="*/ 220 h 443"/>
              <a:gd name="T6" fmla="*/ 0 w 657"/>
              <a:gd name="T7" fmla="*/ 0 h 443"/>
              <a:gd name="T8" fmla="*/ 445 w 657"/>
              <a:gd name="T9" fmla="*/ 0 h 443"/>
              <a:gd name="T10" fmla="*/ 657 w 657"/>
              <a:gd name="T11" fmla="*/ 220 h 443"/>
              <a:gd name="T12" fmla="*/ 445 w 657"/>
              <a:gd name="T13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7" h="443">
                <a:moveTo>
                  <a:pt x="445" y="443"/>
                </a:moveTo>
                <a:lnTo>
                  <a:pt x="0" y="443"/>
                </a:lnTo>
                <a:lnTo>
                  <a:pt x="211" y="220"/>
                </a:lnTo>
                <a:lnTo>
                  <a:pt x="0" y="0"/>
                </a:lnTo>
                <a:lnTo>
                  <a:pt x="445" y="0"/>
                </a:lnTo>
                <a:lnTo>
                  <a:pt x="657" y="220"/>
                </a:lnTo>
                <a:lnTo>
                  <a:pt x="445" y="443"/>
                </a:ln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Freeform 7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>
            <p:custDataLst>
              <p:tags r:id="rId2"/>
            </p:custDataLst>
          </p:nvPr>
        </p:nvSpPr>
        <p:spPr bwMode="auto">
          <a:xfrm>
            <a:off x="2774419" y="3368102"/>
            <a:ext cx="809766" cy="1277459"/>
          </a:xfrm>
          <a:custGeom>
            <a:avLst/>
            <a:gdLst>
              <a:gd name="T0" fmla="*/ 205 w 419"/>
              <a:gd name="T1" fmla="*/ 0 h 661"/>
              <a:gd name="T2" fmla="*/ 419 w 419"/>
              <a:gd name="T3" fmla="*/ 220 h 661"/>
              <a:gd name="T4" fmla="*/ 0 w 419"/>
              <a:gd name="T5" fmla="*/ 661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9" h="661">
                <a:moveTo>
                  <a:pt x="205" y="0"/>
                </a:moveTo>
                <a:lnTo>
                  <a:pt x="419" y="220"/>
                </a:lnTo>
                <a:lnTo>
                  <a:pt x="0" y="661"/>
                </a:lnTo>
              </a:path>
            </a:pathLst>
          </a:cu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45" tIns="60923" rIns="121845" bIns="60923" numCol="1" anchor="t" anchorCtr="0" compatLnSpc="1"/>
          <a:lstStyle/>
          <a:p>
            <a:pPr defTabSz="1218565">
              <a:defRPr/>
            </a:pPr>
            <a:endParaRPr lang="zh-CN" altLang="en-US" sz="2400" b="1" ker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Freeform 8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>
            <p:custDataLst>
              <p:tags r:id="rId3"/>
            </p:custDataLst>
          </p:nvPr>
        </p:nvSpPr>
        <p:spPr bwMode="auto">
          <a:xfrm>
            <a:off x="4235474" y="3368101"/>
            <a:ext cx="1269730" cy="856148"/>
          </a:xfrm>
          <a:custGeom>
            <a:avLst/>
            <a:gdLst>
              <a:gd name="T0" fmla="*/ 445 w 657"/>
              <a:gd name="T1" fmla="*/ 0 h 443"/>
              <a:gd name="T2" fmla="*/ 0 w 657"/>
              <a:gd name="T3" fmla="*/ 0 h 443"/>
              <a:gd name="T4" fmla="*/ 212 w 657"/>
              <a:gd name="T5" fmla="*/ 220 h 443"/>
              <a:gd name="T6" fmla="*/ 0 w 657"/>
              <a:gd name="T7" fmla="*/ 443 h 443"/>
              <a:gd name="T8" fmla="*/ 445 w 657"/>
              <a:gd name="T9" fmla="*/ 443 h 443"/>
              <a:gd name="T10" fmla="*/ 657 w 657"/>
              <a:gd name="T11" fmla="*/ 220 h 443"/>
              <a:gd name="T12" fmla="*/ 445 w 657"/>
              <a:gd name="T13" fmla="*/ 0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7" h="443">
                <a:moveTo>
                  <a:pt x="445" y="0"/>
                </a:moveTo>
                <a:lnTo>
                  <a:pt x="0" y="0"/>
                </a:lnTo>
                <a:lnTo>
                  <a:pt x="212" y="220"/>
                </a:lnTo>
                <a:lnTo>
                  <a:pt x="0" y="443"/>
                </a:lnTo>
                <a:lnTo>
                  <a:pt x="445" y="443"/>
                </a:lnTo>
                <a:lnTo>
                  <a:pt x="657" y="220"/>
                </a:lnTo>
                <a:lnTo>
                  <a:pt x="445" y="0"/>
                </a:ln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Freeform 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>
            <p:custDataLst>
              <p:tags r:id="rId4"/>
            </p:custDataLst>
          </p:nvPr>
        </p:nvSpPr>
        <p:spPr bwMode="auto">
          <a:xfrm>
            <a:off x="4832653" y="2946792"/>
            <a:ext cx="809766" cy="1277459"/>
          </a:xfrm>
          <a:custGeom>
            <a:avLst/>
            <a:gdLst>
              <a:gd name="T0" fmla="*/ 205 w 419"/>
              <a:gd name="T1" fmla="*/ 661 h 661"/>
              <a:gd name="T2" fmla="*/ 419 w 419"/>
              <a:gd name="T3" fmla="*/ 438 h 661"/>
              <a:gd name="T4" fmla="*/ 0 w 419"/>
              <a:gd name="T5" fmla="*/ 0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9" h="661">
                <a:moveTo>
                  <a:pt x="205" y="661"/>
                </a:moveTo>
                <a:lnTo>
                  <a:pt x="419" y="438"/>
                </a:lnTo>
                <a:lnTo>
                  <a:pt x="0" y="0"/>
                </a:lnTo>
              </a:path>
            </a:pathLst>
          </a:cu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45" tIns="60923" rIns="121845" bIns="60923" numCol="1" anchor="t" anchorCtr="0" compatLnSpc="1"/>
          <a:lstStyle/>
          <a:p>
            <a:pPr defTabSz="1218565">
              <a:defRPr/>
            </a:pPr>
            <a:endParaRPr lang="zh-CN" altLang="en-US" sz="2400" b="1" ker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Freeform 10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>
            <p:custDataLst>
              <p:tags r:id="rId5"/>
            </p:custDataLst>
          </p:nvPr>
        </p:nvSpPr>
        <p:spPr bwMode="auto">
          <a:xfrm>
            <a:off x="6301441" y="3368101"/>
            <a:ext cx="1269730" cy="856148"/>
          </a:xfrm>
          <a:custGeom>
            <a:avLst/>
            <a:gdLst>
              <a:gd name="T0" fmla="*/ 446 w 657"/>
              <a:gd name="T1" fmla="*/ 443 h 443"/>
              <a:gd name="T2" fmla="*/ 0 w 657"/>
              <a:gd name="T3" fmla="*/ 443 h 443"/>
              <a:gd name="T4" fmla="*/ 212 w 657"/>
              <a:gd name="T5" fmla="*/ 220 h 443"/>
              <a:gd name="T6" fmla="*/ 0 w 657"/>
              <a:gd name="T7" fmla="*/ 0 h 443"/>
              <a:gd name="T8" fmla="*/ 446 w 657"/>
              <a:gd name="T9" fmla="*/ 0 h 443"/>
              <a:gd name="T10" fmla="*/ 657 w 657"/>
              <a:gd name="T11" fmla="*/ 220 h 443"/>
              <a:gd name="T12" fmla="*/ 446 w 657"/>
              <a:gd name="T13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7" h="443">
                <a:moveTo>
                  <a:pt x="446" y="443"/>
                </a:moveTo>
                <a:lnTo>
                  <a:pt x="0" y="443"/>
                </a:lnTo>
                <a:lnTo>
                  <a:pt x="212" y="220"/>
                </a:lnTo>
                <a:lnTo>
                  <a:pt x="0" y="0"/>
                </a:lnTo>
                <a:lnTo>
                  <a:pt x="446" y="0"/>
                </a:lnTo>
                <a:lnTo>
                  <a:pt x="657" y="220"/>
                </a:lnTo>
                <a:lnTo>
                  <a:pt x="446" y="443"/>
                </a:ln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Freeform 1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>
            <p:custDataLst>
              <p:tags r:id="rId6"/>
            </p:custDataLst>
          </p:nvPr>
        </p:nvSpPr>
        <p:spPr bwMode="auto">
          <a:xfrm>
            <a:off x="6898622" y="3368102"/>
            <a:ext cx="811699" cy="1277459"/>
          </a:xfrm>
          <a:custGeom>
            <a:avLst/>
            <a:gdLst>
              <a:gd name="T0" fmla="*/ 206 w 420"/>
              <a:gd name="T1" fmla="*/ 0 h 661"/>
              <a:gd name="T2" fmla="*/ 420 w 420"/>
              <a:gd name="T3" fmla="*/ 220 h 661"/>
              <a:gd name="T4" fmla="*/ 0 w 420"/>
              <a:gd name="T5" fmla="*/ 661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0" h="661">
                <a:moveTo>
                  <a:pt x="206" y="0"/>
                </a:moveTo>
                <a:lnTo>
                  <a:pt x="420" y="220"/>
                </a:lnTo>
                <a:lnTo>
                  <a:pt x="0" y="661"/>
                </a:lnTo>
              </a:path>
            </a:pathLst>
          </a:cu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45" tIns="60923" rIns="121845" bIns="60923" numCol="1" anchor="t" anchorCtr="0" compatLnSpc="1"/>
          <a:lstStyle/>
          <a:p>
            <a:pPr defTabSz="1218565">
              <a:defRPr/>
            </a:pPr>
            <a:endParaRPr lang="zh-CN" altLang="en-US" sz="2400" b="1" ker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" name="Freeform 14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>
            <p:custDataLst>
              <p:tags r:id="rId7"/>
            </p:custDataLst>
          </p:nvPr>
        </p:nvSpPr>
        <p:spPr bwMode="auto">
          <a:xfrm>
            <a:off x="8361613" y="3368101"/>
            <a:ext cx="1267797" cy="856148"/>
          </a:xfrm>
          <a:custGeom>
            <a:avLst/>
            <a:gdLst>
              <a:gd name="T0" fmla="*/ 445 w 656"/>
              <a:gd name="T1" fmla="*/ 0 h 443"/>
              <a:gd name="T2" fmla="*/ 0 w 656"/>
              <a:gd name="T3" fmla="*/ 0 h 443"/>
              <a:gd name="T4" fmla="*/ 211 w 656"/>
              <a:gd name="T5" fmla="*/ 220 h 443"/>
              <a:gd name="T6" fmla="*/ 0 w 656"/>
              <a:gd name="T7" fmla="*/ 443 h 443"/>
              <a:gd name="T8" fmla="*/ 445 w 656"/>
              <a:gd name="T9" fmla="*/ 443 h 443"/>
              <a:gd name="T10" fmla="*/ 656 w 656"/>
              <a:gd name="T11" fmla="*/ 220 h 443"/>
              <a:gd name="T12" fmla="*/ 445 w 656"/>
              <a:gd name="T13" fmla="*/ 0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6" h="443">
                <a:moveTo>
                  <a:pt x="445" y="0"/>
                </a:moveTo>
                <a:lnTo>
                  <a:pt x="0" y="0"/>
                </a:lnTo>
                <a:lnTo>
                  <a:pt x="211" y="220"/>
                </a:lnTo>
                <a:lnTo>
                  <a:pt x="0" y="443"/>
                </a:lnTo>
                <a:lnTo>
                  <a:pt x="445" y="443"/>
                </a:lnTo>
                <a:lnTo>
                  <a:pt x="656" y="220"/>
                </a:lnTo>
                <a:lnTo>
                  <a:pt x="445" y="0"/>
                </a:ln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" name="Freeform 1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>
            <p:custDataLst>
              <p:tags r:id="rId8"/>
            </p:custDataLst>
          </p:nvPr>
        </p:nvSpPr>
        <p:spPr bwMode="auto">
          <a:xfrm>
            <a:off x="8958792" y="2946792"/>
            <a:ext cx="809766" cy="1277459"/>
          </a:xfrm>
          <a:custGeom>
            <a:avLst/>
            <a:gdLst>
              <a:gd name="T0" fmla="*/ 205 w 419"/>
              <a:gd name="T1" fmla="*/ 661 h 661"/>
              <a:gd name="T2" fmla="*/ 419 w 419"/>
              <a:gd name="T3" fmla="*/ 438 h 661"/>
              <a:gd name="T4" fmla="*/ 0 w 419"/>
              <a:gd name="T5" fmla="*/ 0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9" h="661">
                <a:moveTo>
                  <a:pt x="205" y="661"/>
                </a:moveTo>
                <a:lnTo>
                  <a:pt x="419" y="438"/>
                </a:lnTo>
                <a:lnTo>
                  <a:pt x="0" y="0"/>
                </a:lnTo>
              </a:path>
            </a:pathLst>
          </a:cu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45" tIns="60923" rIns="121845" bIns="60923" numCol="1" anchor="t" anchorCtr="0" compatLnSpc="1"/>
          <a:lstStyle/>
          <a:p>
            <a:pPr defTabSz="1218565">
              <a:defRPr/>
            </a:pPr>
            <a:endParaRPr lang="zh-CN" altLang="en-US" sz="2400" b="1" ker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4" name="矩形 13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>
            <p:custDataLst>
              <p:tags r:id="rId9"/>
            </p:custDataLst>
          </p:nvPr>
        </p:nvSpPr>
        <p:spPr bwMode="auto">
          <a:xfrm>
            <a:off x="2602515" y="3597454"/>
            <a:ext cx="514109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8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5" name="矩形 14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>
            <p:custDataLst>
              <p:tags r:id="rId10"/>
            </p:custDataLst>
          </p:nvPr>
        </p:nvSpPr>
        <p:spPr bwMode="auto">
          <a:xfrm>
            <a:off x="4711053" y="3597454"/>
            <a:ext cx="514109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5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" name="矩形 15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>
            <p:custDataLst>
              <p:tags r:id="rId11"/>
            </p:custDataLst>
          </p:nvPr>
        </p:nvSpPr>
        <p:spPr bwMode="auto">
          <a:xfrm>
            <a:off x="6719915" y="3597454"/>
            <a:ext cx="514109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7</a:t>
            </a:r>
            <a:endParaRPr lang="en-US" altLang="zh-CN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7" name="矩形 1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>
            <p:custDataLst>
              <p:tags r:id="rId12"/>
            </p:custDataLst>
          </p:nvPr>
        </p:nvSpPr>
        <p:spPr bwMode="auto">
          <a:xfrm>
            <a:off x="8728710" y="3609340"/>
            <a:ext cx="540385" cy="32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9</a:t>
            </a:r>
            <a:endParaRPr lang="en-US" altLang="zh-CN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9" name="文本框 18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>
            <p:custDataLst>
              <p:tags r:id="rId13"/>
            </p:custDataLst>
          </p:nvPr>
        </p:nvSpPr>
        <p:spPr>
          <a:xfrm>
            <a:off x="1747521" y="4745282"/>
            <a:ext cx="246080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考研学习服务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1" name="文本框 2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>
            <p:custDataLst>
              <p:tags r:id="rId14"/>
            </p:custDataLst>
          </p:nvPr>
        </p:nvSpPr>
        <p:spPr>
          <a:xfrm>
            <a:off x="3900621" y="2265201"/>
            <a:ext cx="246080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背书服务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3" name="文本框 2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>
            <p:custDataLst>
              <p:tags r:id="rId15"/>
            </p:custDataLst>
          </p:nvPr>
        </p:nvSpPr>
        <p:spPr>
          <a:xfrm>
            <a:off x="5373486" y="4781063"/>
            <a:ext cx="246080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解压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&amp;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自律服务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6" name="文本框 25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>
            <p:custDataLst>
              <p:tags r:id="rId16"/>
            </p:custDataLst>
          </p:nvPr>
        </p:nvSpPr>
        <p:spPr>
          <a:xfrm>
            <a:off x="7920050" y="2265201"/>
            <a:ext cx="246080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监督服务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17"/>
            </p:custDataLst>
          </p:nvPr>
        </p:nvSpPr>
        <p:spPr>
          <a:xfrm>
            <a:off x="571500" y="223520"/>
            <a:ext cx="6438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最终评分</a:t>
            </a:r>
            <a:endParaRPr lang="zh-CN" altLang="en-US" sz="32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commondata" val="eyJoZGlkIjoiNGE4NWZkYjk5MTExZDkwMjliNjJjZWQ5Mjg3Yzg0MDMifQ=="/>
  <p:tag name="KSO_WPP_MARK_KEY" val="9c75028c-b56c-4b2a-b528-32ba24519820"/>
  <p:tag name="COMMONDATA" val="eyJoZGlkIjoiYmE1N2NlODE5MjJlZWU2MDlhNGI5N2I5MzlhMjdkYWUifQ=="/>
</p:tagLst>
</file>

<file path=ppt/theme/theme1.xml><?xml version="1.0" encoding="utf-8"?>
<a:theme xmlns:a="http://schemas.openxmlformats.org/drawingml/2006/main" name="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1241</Words>
  <Application>WPS 演示</Application>
  <PresentationFormat>宽屏</PresentationFormat>
  <Paragraphs>165</Paragraphs>
  <Slides>11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Arial Unicode MS</vt:lpstr>
      <vt:lpstr>等线</vt:lpstr>
      <vt:lpstr>Office 主题​​</vt:lpstr>
      <vt:lpstr>Team assignment</vt:lpstr>
      <vt:lpstr>采访群体与对象</vt:lpstr>
      <vt:lpstr>主要提问方向</vt:lpstr>
      <vt:lpstr>PowerPoint 演示文稿</vt:lpstr>
      <vt:lpstr>访谈对象回答</vt:lpstr>
      <vt:lpstr>我们决定为他提供的服务</vt:lpstr>
      <vt:lpstr>1.考研学习服务APP</vt:lpstr>
      <vt:lpstr>2-4.背书/解压&amp;自律考试/应试服务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George Yao;Jiahe Shi</dc:creator>
  <cp:lastModifiedBy>熊章智</cp:lastModifiedBy>
  <cp:revision>118</cp:revision>
  <dcterms:created xsi:type="dcterms:W3CDTF">2019-02-23T16:09:00Z</dcterms:created>
  <dcterms:modified xsi:type="dcterms:W3CDTF">2023-11-27T11:25:22Z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2052-11.1.0.14235</vt:lpwstr>
  </property>
  <property fmtid="{D5CDD505-2E9C-101B-9397-08002B2CF9AE}" pid="3" name="ICV">
    <vt:lpwstr>B5CA8A0F95C7408C9D26F1216D0285E0_12</vt:lpwstr>
  </property>
</Properties>
</file>